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atamaran"/>
      <p:regular r:id="rId14"/>
      <p:bold r:id="rId15"/>
    </p:embeddedFont>
    <p:embeddedFont>
      <p:font typeface="Proxima Nova"/>
      <p:regular r:id="rId16"/>
      <p:bold r:id="rId17"/>
      <p:italic r:id="rId18"/>
      <p:boldItalic r:id="rId19"/>
    </p:embeddedFont>
    <p:embeddedFont>
      <p:font typeface="Fira Sans Extra Condensed Medium"/>
      <p:regular r:id="rId20"/>
      <p:bold r:id="rId21"/>
      <p:italic r:id="rId22"/>
      <p:boldItalic r:id="rId23"/>
    </p:embeddedFont>
    <p:embeddedFont>
      <p:font typeface="Livvic Medium"/>
      <p:regular r:id="rId24"/>
      <p:bold r:id="rId25"/>
      <p:italic r:id="rId26"/>
      <p:boldItalic r:id="rId27"/>
    </p:embeddedFont>
    <p:embeddedFont>
      <p:font typeface="Poppins ExtraBold"/>
      <p:bold r:id="rId28"/>
      <p:boldItalic r:id="rId29"/>
    </p:embeddedFont>
    <p:embeddedFont>
      <p:font typeface="Montserrat SemiBold"/>
      <p:regular r:id="rId30"/>
      <p:bold r:id="rId31"/>
      <p:italic r:id="rId32"/>
      <p:boldItalic r:id="rId33"/>
    </p:embeddedFont>
    <p:embeddedFont>
      <p:font typeface="Livvic Black"/>
      <p:bold r:id="rId34"/>
      <p:boldItalic r:id="rId35"/>
    </p:embeddedFont>
    <p:embeddedFont>
      <p:font typeface="Livvic"/>
      <p:regular r:id="rId36"/>
      <p:bold r:id="rId37"/>
      <p:italic r:id="rId38"/>
      <p:boldItalic r:id="rId39"/>
    </p:embeddedFont>
    <p:embeddedFont>
      <p:font typeface="Catamaran Light"/>
      <p:regular r:id="rId40"/>
      <p:bold r:id="rId41"/>
    </p:embeddedFont>
    <p:embeddedFont>
      <p:font typeface="Open Sans Medium"/>
      <p:regular r:id="rId42"/>
      <p:bold r:id="rId43"/>
      <p:italic r:id="rId44"/>
      <p:boldItalic r:id="rId45"/>
    </p:embeddedFont>
    <p:embeddedFont>
      <p:font typeface="Catamaran Black"/>
      <p:bold r:id="rId46"/>
    </p:embeddedFont>
    <p:embeddedFont>
      <p:font typeface="Livvic SemiBold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AE8C56-7ABC-422A-9FA0-0544C38D371C}">
  <a:tblStyle styleId="{20AE8C56-7ABC-422A-9FA0-0544C38D37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tamaranLight-regular.fntdata"/><Relationship Id="rId42" Type="http://schemas.openxmlformats.org/officeDocument/2006/relationships/font" Target="fonts/OpenSansMedium-regular.fntdata"/><Relationship Id="rId41" Type="http://schemas.openxmlformats.org/officeDocument/2006/relationships/font" Target="fonts/CatamaranLight-bold.fntdata"/><Relationship Id="rId44" Type="http://schemas.openxmlformats.org/officeDocument/2006/relationships/font" Target="fonts/OpenSansMedium-italic.fntdata"/><Relationship Id="rId43" Type="http://schemas.openxmlformats.org/officeDocument/2006/relationships/font" Target="fonts/OpenSansMedium-bold.fntdata"/><Relationship Id="rId46" Type="http://schemas.openxmlformats.org/officeDocument/2006/relationships/font" Target="fonts/CatamaranBlack-bold.fntdata"/><Relationship Id="rId45" Type="http://schemas.openxmlformats.org/officeDocument/2006/relationships/font" Target="fonts/OpenSans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ivvicSemiBold-bold.fntdata"/><Relationship Id="rId47" Type="http://schemas.openxmlformats.org/officeDocument/2006/relationships/font" Target="fonts/LivvicSemiBold-regular.fntdata"/><Relationship Id="rId49" Type="http://schemas.openxmlformats.org/officeDocument/2006/relationships/font" Target="fonts/Livvic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33" Type="http://schemas.openxmlformats.org/officeDocument/2006/relationships/font" Target="fonts/MontserratSemiBold-boldItalic.fntdata"/><Relationship Id="rId32" Type="http://schemas.openxmlformats.org/officeDocument/2006/relationships/font" Target="fonts/MontserratSemiBold-italic.fntdata"/><Relationship Id="rId35" Type="http://schemas.openxmlformats.org/officeDocument/2006/relationships/font" Target="fonts/LivvicBlack-boldItalic.fntdata"/><Relationship Id="rId34" Type="http://schemas.openxmlformats.org/officeDocument/2006/relationships/font" Target="fonts/LivvicBlack-bold.fntdata"/><Relationship Id="rId37" Type="http://schemas.openxmlformats.org/officeDocument/2006/relationships/font" Target="fonts/Livvic-bold.fntdata"/><Relationship Id="rId36" Type="http://schemas.openxmlformats.org/officeDocument/2006/relationships/font" Target="fonts/Livvic-regular.fntdata"/><Relationship Id="rId39" Type="http://schemas.openxmlformats.org/officeDocument/2006/relationships/font" Target="fonts/Livvic-boldItalic.fntdata"/><Relationship Id="rId38" Type="http://schemas.openxmlformats.org/officeDocument/2006/relationships/font" Target="fonts/Livvic-italic.fntdata"/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LivvicMedium-regular.fntdata"/><Relationship Id="rId23" Type="http://schemas.openxmlformats.org/officeDocument/2006/relationships/font" Target="fonts/FiraSansExtraCondensedMedium-boldItalic.fntdata"/><Relationship Id="rId26" Type="http://schemas.openxmlformats.org/officeDocument/2006/relationships/font" Target="fonts/LivvicMedium-italic.fntdata"/><Relationship Id="rId25" Type="http://schemas.openxmlformats.org/officeDocument/2006/relationships/font" Target="fonts/LivvicMedium-bold.fntdata"/><Relationship Id="rId28" Type="http://schemas.openxmlformats.org/officeDocument/2006/relationships/font" Target="fonts/PoppinsExtraBold-bold.fntdata"/><Relationship Id="rId27" Type="http://schemas.openxmlformats.org/officeDocument/2006/relationships/font" Target="fonts/LivvicMedium-boldItalic.fntdata"/><Relationship Id="rId29" Type="http://schemas.openxmlformats.org/officeDocument/2006/relationships/font" Target="fonts/PoppinsExtraBold-boldItalic.fntdata"/><Relationship Id="rId51" Type="http://schemas.openxmlformats.org/officeDocument/2006/relationships/font" Target="fonts/OpenSans-regular.fntdata"/><Relationship Id="rId50" Type="http://schemas.openxmlformats.org/officeDocument/2006/relationships/font" Target="fonts/LivvicSemiBold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Catamaran-bold.fntdata"/><Relationship Id="rId14" Type="http://schemas.openxmlformats.org/officeDocument/2006/relationships/font" Target="fonts/Catamaran-regular.fntdata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19" Type="http://schemas.openxmlformats.org/officeDocument/2006/relationships/font" Target="fonts/ProximaNova-boldItalic.fntdata"/><Relationship Id="rId18" Type="http://schemas.openxmlformats.org/officeDocument/2006/relationships/font" Target="fonts/ProximaNov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5aa498ed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5aa498ed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48f104db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48f104db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48f104db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48f104db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48f104db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48f104db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48f104db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48f104db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3e13d9a7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3e13d9a7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158d5a3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158d5a3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jpg"/><Relationship Id="rId22" Type="http://schemas.openxmlformats.org/officeDocument/2006/relationships/image" Target="../media/image18.jpg"/><Relationship Id="rId21" Type="http://schemas.openxmlformats.org/officeDocument/2006/relationships/image" Target="../media/image25.jpg"/><Relationship Id="rId24" Type="http://schemas.openxmlformats.org/officeDocument/2006/relationships/image" Target="../media/image16.png"/><Relationship Id="rId23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26" Type="http://schemas.openxmlformats.org/officeDocument/2006/relationships/image" Target="../media/image19.png"/><Relationship Id="rId25" Type="http://schemas.openxmlformats.org/officeDocument/2006/relationships/image" Target="../media/image22.jpg"/><Relationship Id="rId28" Type="http://schemas.openxmlformats.org/officeDocument/2006/relationships/image" Target="../media/image28.jpg"/><Relationship Id="rId27" Type="http://schemas.openxmlformats.org/officeDocument/2006/relationships/image" Target="../media/image24.png"/><Relationship Id="rId5" Type="http://schemas.openxmlformats.org/officeDocument/2006/relationships/image" Target="../media/image3.jpg"/><Relationship Id="rId6" Type="http://schemas.openxmlformats.org/officeDocument/2006/relationships/image" Target="../media/image2.png"/><Relationship Id="rId29" Type="http://schemas.openxmlformats.org/officeDocument/2006/relationships/image" Target="../media/image27.jpg"/><Relationship Id="rId7" Type="http://schemas.openxmlformats.org/officeDocument/2006/relationships/image" Target="../media/image26.png"/><Relationship Id="rId8" Type="http://schemas.openxmlformats.org/officeDocument/2006/relationships/image" Target="../media/image30.png"/><Relationship Id="rId30" Type="http://schemas.openxmlformats.org/officeDocument/2006/relationships/image" Target="../media/image33.jpg"/><Relationship Id="rId11" Type="http://schemas.openxmlformats.org/officeDocument/2006/relationships/image" Target="../media/image11.png"/><Relationship Id="rId10" Type="http://schemas.openxmlformats.org/officeDocument/2006/relationships/image" Target="../media/image5.png"/><Relationship Id="rId13" Type="http://schemas.openxmlformats.org/officeDocument/2006/relationships/image" Target="../media/image8.png"/><Relationship Id="rId12" Type="http://schemas.openxmlformats.org/officeDocument/2006/relationships/image" Target="../media/image10.jp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7" Type="http://schemas.openxmlformats.org/officeDocument/2006/relationships/image" Target="../media/image20.png"/><Relationship Id="rId16" Type="http://schemas.openxmlformats.org/officeDocument/2006/relationships/image" Target="../media/image17.png"/><Relationship Id="rId19" Type="http://schemas.openxmlformats.org/officeDocument/2006/relationships/image" Target="../media/image21.jpg"/><Relationship Id="rId18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44292" l="0" r="0" t="6163"/>
          <a:stretch/>
        </p:blipFill>
        <p:spPr>
          <a:xfrm flipH="1">
            <a:off x="3131874" y="417525"/>
            <a:ext cx="5707476" cy="43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flipH="1" rot="-5400000">
            <a:off x="7049400" y="2461200"/>
            <a:ext cx="3358800" cy="221100"/>
          </a:xfrm>
          <a:prstGeom prst="rect">
            <a:avLst/>
          </a:prstGeom>
          <a:solidFill>
            <a:srgbClr val="F2ADAA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 flipH="1">
            <a:off x="234975" y="913800"/>
            <a:ext cx="5004600" cy="3315900"/>
          </a:xfrm>
          <a:prstGeom prst="rect">
            <a:avLst/>
          </a:prstGeom>
          <a:solidFill>
            <a:srgbClr val="F2ADAA">
              <a:alpha val="61799"/>
            </a:srgbClr>
          </a:solidFill>
          <a:ln>
            <a:noFill/>
          </a:ln>
          <a:effectLst>
            <a:outerShdw blurRad="1428750" rotWithShape="0" algn="bl" dir="21540000" dist="19050">
              <a:schemeClr val="dk1">
                <a:alpha val="0"/>
              </a:scheme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4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latin typeface="Catamaran Black"/>
                <a:ea typeface="Catamaran Black"/>
                <a:cs typeface="Catamaran Black"/>
                <a:sym typeface="Catamaran Black"/>
              </a:rPr>
              <a:t>SKINIA</a:t>
            </a:r>
            <a:endParaRPr sz="5000"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13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Water Relaxing Mist</a:t>
            </a:r>
            <a:endParaRPr b="1" sz="1250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134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All In One Essence Mist</a:t>
            </a:r>
            <a:endParaRPr b="1" sz="1250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134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Marketing Proposal</a:t>
            </a:r>
            <a:endParaRPr b="1" sz="2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63700" y="3829500"/>
            <a:ext cx="29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1C2B55"/>
                </a:solidFill>
                <a:latin typeface="Proxima Nova"/>
                <a:ea typeface="Proxima Nova"/>
                <a:cs typeface="Proxima Nova"/>
                <a:sym typeface="Proxima Nova"/>
              </a:rPr>
              <a:t>CLUB PIAF VIETNAM</a:t>
            </a:r>
            <a:endParaRPr b="1" sz="900">
              <a:solidFill>
                <a:srgbClr val="1C2B5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1C2B55"/>
                </a:solidFill>
                <a:latin typeface="Proxima Nova"/>
                <a:ea typeface="Proxima Nova"/>
                <a:cs typeface="Proxima Nova"/>
                <a:sym typeface="Proxima Nova"/>
              </a:rPr>
              <a:t>© 2022 Club Piaf VN, Công ty TNHH DM&amp;C All rights reserved.</a:t>
            </a:r>
            <a:endParaRPr sz="700">
              <a:solidFill>
                <a:srgbClr val="1C2B5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00" y="315075"/>
            <a:ext cx="880722" cy="4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587" y="402485"/>
            <a:ext cx="924125" cy="2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1164450" y="349500"/>
            <a:ext cx="24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9" type="ctrTitle"/>
          </p:nvPr>
        </p:nvSpPr>
        <p:spPr>
          <a:xfrm>
            <a:off x="3438749" y="435575"/>
            <a:ext cx="5028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1C2B55"/>
                </a:solidFill>
              </a:rPr>
              <a:t>AGENDA</a:t>
            </a:r>
            <a:r>
              <a:rPr lang="es" sz="3500">
                <a:solidFill>
                  <a:srgbClr val="000000"/>
                </a:solidFill>
              </a:rPr>
              <a:t> </a:t>
            </a:r>
            <a:r>
              <a:rPr b="0" lang="es" sz="35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</a:t>
            </a:r>
            <a:r>
              <a:rPr b="0" lang="es" sz="35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 </a:t>
            </a:r>
            <a:r>
              <a:rPr b="0" lang="es" sz="35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NỘI DUNG</a:t>
            </a:r>
            <a:r>
              <a:rPr b="0" lang="es" sz="2500">
                <a:solidFill>
                  <a:srgbClr val="000000"/>
                </a:solidFill>
              </a:rPr>
              <a:t> </a:t>
            </a:r>
            <a:endParaRPr b="0" sz="2500">
              <a:solidFill>
                <a:srgbClr val="000000"/>
              </a:solidFill>
            </a:endParaRPr>
          </a:p>
        </p:txBody>
      </p:sp>
      <p:sp>
        <p:nvSpPr>
          <p:cNvPr id="131" name="Google Shape;131;p23"/>
          <p:cNvSpPr/>
          <p:nvPr/>
        </p:nvSpPr>
        <p:spPr>
          <a:xfrm flipH="1" rot="-5400000">
            <a:off x="-957900" y="959250"/>
            <a:ext cx="5140800" cy="3225000"/>
          </a:xfrm>
          <a:prstGeom prst="rect">
            <a:avLst/>
          </a:prstGeom>
          <a:gradFill>
            <a:gsLst>
              <a:gs pos="0">
                <a:srgbClr val="F2ADAA">
                  <a:alpha val="61960"/>
                </a:srgbClr>
              </a:gs>
              <a:gs pos="18000">
                <a:srgbClr val="F2ADAA">
                  <a:alpha val="61960"/>
                </a:srgbClr>
              </a:gs>
              <a:gs pos="100000">
                <a:srgbClr val="EA999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type="ctrTitle"/>
          </p:nvPr>
        </p:nvSpPr>
        <p:spPr>
          <a:xfrm>
            <a:off x="3438750" y="1713075"/>
            <a:ext cx="50280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1C2B55"/>
                </a:solidFill>
              </a:rPr>
              <a:t>SERVICE DETAIL</a:t>
            </a:r>
            <a:endParaRPr sz="2500">
              <a:solidFill>
                <a:srgbClr val="1C2B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5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CHI TIẾT DỊCH VỤ TRIỂN KHAI</a:t>
            </a:r>
            <a:endParaRPr b="0" sz="25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33" name="Google Shape;133;p23"/>
          <p:cNvSpPr txBox="1"/>
          <p:nvPr>
            <p:ph idx="2" type="title"/>
          </p:nvPr>
        </p:nvSpPr>
        <p:spPr>
          <a:xfrm>
            <a:off x="1969189" y="1810125"/>
            <a:ext cx="12558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0">
                <a:solidFill>
                  <a:srgbClr val="FFFFFF"/>
                </a:solidFill>
              </a:rPr>
              <a:t>A.</a:t>
            </a:r>
            <a:endParaRPr sz="6500">
              <a:solidFill>
                <a:srgbClr val="FFFFFF"/>
              </a:solidFill>
            </a:endParaRPr>
          </a:p>
        </p:txBody>
      </p:sp>
      <p:sp>
        <p:nvSpPr>
          <p:cNvPr id="134" name="Google Shape;134;p23"/>
          <p:cNvSpPr txBox="1"/>
          <p:nvPr>
            <p:ph idx="3" type="ctrTitle"/>
          </p:nvPr>
        </p:nvSpPr>
        <p:spPr>
          <a:xfrm>
            <a:off x="3438750" y="3141425"/>
            <a:ext cx="5028000" cy="7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1C2B55"/>
                </a:solidFill>
              </a:rPr>
              <a:t>COMMUNICATION</a:t>
            </a:r>
            <a:r>
              <a:rPr lang="es" sz="2500">
                <a:solidFill>
                  <a:srgbClr val="1C2B55"/>
                </a:solidFill>
              </a:rPr>
              <a:t> TIMELINE</a:t>
            </a:r>
            <a:endParaRPr sz="2500">
              <a:solidFill>
                <a:srgbClr val="1C2B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5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</a:t>
            </a:r>
            <a:r>
              <a:rPr b="0" lang="es" sz="25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THỜI GIAN TRIỂN KHAI</a:t>
            </a:r>
            <a:endParaRPr b="0" sz="2500">
              <a:solidFill>
                <a:srgbClr val="000000"/>
              </a:solidFill>
            </a:endParaRPr>
          </a:p>
        </p:txBody>
      </p:sp>
      <p:sp>
        <p:nvSpPr>
          <p:cNvPr id="135" name="Google Shape;135;p23"/>
          <p:cNvSpPr txBox="1"/>
          <p:nvPr>
            <p:ph idx="5" type="title"/>
          </p:nvPr>
        </p:nvSpPr>
        <p:spPr>
          <a:xfrm>
            <a:off x="1969175" y="3212525"/>
            <a:ext cx="12558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0">
                <a:solidFill>
                  <a:srgbClr val="FFFFFF"/>
                </a:solidFill>
              </a:rPr>
              <a:t>B.</a:t>
            </a:r>
            <a:endParaRPr sz="6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1374750" y="0"/>
            <a:ext cx="75963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SERVICE DETAIL</a:t>
            </a:r>
            <a:endParaRPr b="1" sz="25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CHI TIẾT DỊCH VỤ TRIỂN KHAI</a:t>
            </a:r>
            <a:endParaRPr sz="25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41" name="Google Shape;141;p24"/>
          <p:cNvSpPr/>
          <p:nvPr/>
        </p:nvSpPr>
        <p:spPr>
          <a:xfrm rot="5400000">
            <a:off x="186175" y="-186000"/>
            <a:ext cx="1245000" cy="1617000"/>
          </a:xfrm>
          <a:prstGeom prst="rtTriangle">
            <a:avLst/>
          </a:prstGeom>
          <a:gradFill>
            <a:gsLst>
              <a:gs pos="0">
                <a:srgbClr val="F2ADAA">
                  <a:alpha val="61960"/>
                </a:srgbClr>
              </a:gs>
              <a:gs pos="18000">
                <a:srgbClr val="F2ADAA">
                  <a:alpha val="61960"/>
                </a:srgbClr>
              </a:gs>
              <a:gs pos="100000">
                <a:srgbClr val="EA999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4294967295" type="title"/>
          </p:nvPr>
        </p:nvSpPr>
        <p:spPr>
          <a:xfrm>
            <a:off x="175" y="0"/>
            <a:ext cx="16170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1C2B55"/>
                </a:solidFill>
              </a:rPr>
              <a:t>A</a:t>
            </a:r>
            <a:r>
              <a:rPr lang="es" sz="5000">
                <a:solidFill>
                  <a:srgbClr val="1C2B55"/>
                </a:solidFill>
              </a:rPr>
              <a:t>.</a:t>
            </a:r>
            <a:endParaRPr sz="5000">
              <a:solidFill>
                <a:srgbClr val="1C2B55"/>
              </a:solidFill>
            </a:endParaRPr>
          </a:p>
        </p:txBody>
      </p:sp>
      <p:graphicFrame>
        <p:nvGraphicFramePr>
          <p:cNvPr id="143" name="Google Shape;143;p24"/>
          <p:cNvGraphicFramePr/>
          <p:nvPr/>
        </p:nvGraphicFramePr>
        <p:xfrm>
          <a:off x="1081338" y="154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{20AE8C56-7ABC-422A-9FA0-0544C38D371C}</a:tableStyleId>
              </a:tblPr>
              <a:tblGrid>
                <a:gridCol w="3346775"/>
                <a:gridCol w="1314850"/>
                <a:gridCol w="1335475"/>
                <a:gridCol w="1306150"/>
              </a:tblGrid>
              <a:tr h="439500">
                <a:tc gridSpan="4">
                  <a:txBody>
                    <a:bodyPr/>
                    <a:lstStyle/>
                    <a:p>
                      <a:pPr indent="0" lvl="0" marL="1349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500">
                          <a:latin typeface="Catamaran Black"/>
                          <a:ea typeface="Catamaran Black"/>
                          <a:cs typeface="Catamaran Black"/>
                          <a:sym typeface="Catamaran Black"/>
                        </a:rPr>
                        <a:t>SKINIA</a:t>
                      </a:r>
                      <a:endParaRPr sz="2500"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36DD3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6DD3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6DD3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ADAA">
                        <a:alpha val="61799"/>
                      </a:srgbClr>
                    </a:solidFill>
                  </a:tcPr>
                </a:tc>
                <a:tc hMerge="1"/>
                <a:tc hMerge="1"/>
                <a:tc hMerge="1"/>
              </a:tr>
              <a:tr h="442325">
                <a:tc>
                  <a:txBody>
                    <a:bodyPr/>
                    <a:lstStyle/>
                    <a:p>
                      <a:pPr indent="0" lvl="0" marL="720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1C2B55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Service Description </a:t>
                      </a:r>
                      <a:endParaRPr b="1" sz="12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  <a:p>
                      <a:pPr indent="0" lvl="0" marL="720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99999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Mô tả dịch vụ</a:t>
                      </a:r>
                      <a:endParaRPr sz="1200">
                        <a:solidFill>
                          <a:srgbClr val="999999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ADAA">
                        <a:alpha val="617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20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1C2B55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Unit</a:t>
                      </a:r>
                      <a:endParaRPr b="1" sz="12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99999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Đơn vị</a:t>
                      </a:r>
                      <a:endParaRPr b="1" sz="12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ADAA">
                        <a:alpha val="617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1C2B55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Quantity</a:t>
                      </a:r>
                      <a:endParaRPr b="1" sz="12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99999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Số lượng</a:t>
                      </a:r>
                      <a:endParaRPr b="1" sz="12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ADAA">
                        <a:alpha val="617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1C2B55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Product</a:t>
                      </a:r>
                      <a:endParaRPr b="1" sz="12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99999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Sản phẩm</a:t>
                      </a:r>
                      <a:endParaRPr b="1" sz="12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ADAA">
                        <a:alpha val="61799"/>
                      </a:srgbClr>
                    </a:solidFill>
                  </a:tcPr>
                </a:tc>
              </a:tr>
              <a:tr h="491025">
                <a:tc>
                  <a:txBody>
                    <a:bodyPr/>
                    <a:lstStyle/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1C2B55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Try Free &amp; Review </a:t>
                      </a:r>
                      <a:endParaRPr b="1" sz="12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  <a:p>
                      <a:pPr indent="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99999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| Dịch vụ “Trải nghiệm miễn phí”</a:t>
                      </a:r>
                      <a:endParaRPr b="1" sz="12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  <a:p>
                      <a:pPr indent="-147149" lvl="0" marL="269999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C2B55"/>
                        </a:buClr>
                        <a:buSzPts val="900"/>
                        <a:buFont typeface="Livvic SemiBold"/>
                        <a:buChar char="➔"/>
                      </a:pPr>
                      <a:r>
                        <a:rPr b="1" lang="es" sz="900">
                          <a:solidFill>
                            <a:srgbClr val="1C2B55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Connecting with Piers interested in brand product</a:t>
                      </a:r>
                      <a:r>
                        <a:rPr lang="es" sz="900">
                          <a:solidFill>
                            <a:srgbClr val="374957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endParaRPr sz="900">
                        <a:solidFill>
                          <a:srgbClr val="374957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999999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|</a:t>
                      </a:r>
                      <a:r>
                        <a:rPr lang="es" sz="900">
                          <a:solidFill>
                            <a:srgbClr val="374957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r>
                        <a:rPr lang="es" sz="900">
                          <a:solidFill>
                            <a:srgbClr val="999999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Kết nối chặt chẽ với Piers quan tâm đến sản phẩm bằng việc xây dựng những người đánh giá.</a:t>
                      </a:r>
                      <a:endParaRPr sz="900">
                        <a:solidFill>
                          <a:srgbClr val="999999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  <a:p>
                      <a:pPr indent="-147149" lvl="0" marL="269999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C2B55"/>
                        </a:buClr>
                        <a:buSzPts val="900"/>
                        <a:buFont typeface="Livvic SemiBold"/>
                        <a:buChar char="➔"/>
                      </a:pPr>
                      <a:r>
                        <a:rPr b="1" lang="es" sz="900">
                          <a:solidFill>
                            <a:srgbClr val="1C2B55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Exploiting potential customers</a:t>
                      </a:r>
                      <a:r>
                        <a:rPr lang="es" sz="900">
                          <a:solidFill>
                            <a:srgbClr val="374957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endParaRPr sz="900">
                        <a:solidFill>
                          <a:srgbClr val="374957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999999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|</a:t>
                      </a:r>
                      <a:r>
                        <a:rPr lang="es" sz="900">
                          <a:solidFill>
                            <a:srgbClr val="374957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r>
                        <a:rPr lang="es" sz="900">
                          <a:solidFill>
                            <a:srgbClr val="999999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Khai thác khách hàng tiềm năng.</a:t>
                      </a:r>
                      <a:endParaRPr b="1" sz="9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E4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20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1C2B55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phase</a:t>
                      </a:r>
                      <a:endParaRPr b="1" sz="12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  <a:p>
                      <a:pPr indent="0" lvl="0" marL="720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99999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giai đoạn</a:t>
                      </a:r>
                      <a:endParaRPr i="1" sz="80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E4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000">
                          <a:solidFill>
                            <a:srgbClr val="CC0000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</a:t>
                      </a:r>
                      <a:endParaRPr sz="22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E4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000">
                          <a:solidFill>
                            <a:srgbClr val="CC0000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10</a:t>
                      </a:r>
                      <a:endParaRPr/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solidFill>
                            <a:srgbClr val="1C2B55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- </a:t>
                      </a:r>
                      <a:r>
                        <a:rPr b="1" lang="es" sz="900">
                          <a:solidFill>
                            <a:srgbClr val="1C2B55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Xịt Khoáng Skinia Water Relaxing Mist </a:t>
                      </a:r>
                      <a:endParaRPr b="1" sz="9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solidFill>
                            <a:srgbClr val="1C2B55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- Xịt Khoáng Dưỡng Ẩm Skinia All In One Essence Mist </a:t>
                      </a:r>
                      <a:endParaRPr b="1" sz="1200">
                        <a:solidFill>
                          <a:srgbClr val="1C2B55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E4E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1374750" y="0"/>
            <a:ext cx="75963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TRY FREE - CONTENT DIRECTION</a:t>
            </a:r>
            <a:endParaRPr b="1" sz="25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ĐỊNH HƯỚNG NỘI DUNG TRY FREE</a:t>
            </a:r>
            <a:endParaRPr sz="25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1081350" y="1270950"/>
            <a:ext cx="2831100" cy="3586200"/>
          </a:xfrm>
          <a:prstGeom prst="rect">
            <a:avLst/>
          </a:prstGeom>
          <a:solidFill>
            <a:srgbClr val="F2ADAA">
              <a:alpha val="61799"/>
            </a:srgbClr>
          </a:solidFill>
          <a:ln cap="flat" cmpd="sng" w="9525">
            <a:solidFill>
              <a:srgbClr val="F2AD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4199150" y="1489350"/>
            <a:ext cx="4733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2B55"/>
                </a:solidFill>
                <a:highlight>
                  <a:srgbClr val="F2ADAA"/>
                </a:highlight>
                <a:latin typeface="Livvic"/>
                <a:ea typeface="Livvic"/>
                <a:cs typeface="Livvic"/>
                <a:sym typeface="Livvic"/>
              </a:rPr>
              <a:t>Option 1</a:t>
            </a:r>
            <a:endParaRPr b="1">
              <a:solidFill>
                <a:srgbClr val="1C2B55"/>
              </a:solidFill>
              <a:highlight>
                <a:srgbClr val="F2ADAA"/>
              </a:highlight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C2B55"/>
                </a:solidFill>
                <a:highlight>
                  <a:srgbClr val="FFFFFF"/>
                </a:highlight>
                <a:latin typeface="Livvic Medium"/>
                <a:ea typeface="Livvic Medium"/>
                <a:cs typeface="Livvic Medium"/>
                <a:sym typeface="Livvic Medium"/>
              </a:rPr>
              <a:t>Da phủ ẩm - căng mịn trẻ khỏe với Xịt Khoáng Skinia</a:t>
            </a:r>
            <a:r>
              <a:rPr b="1" lang="es">
                <a:solidFill>
                  <a:srgbClr val="1C2B55"/>
                </a:solidFill>
                <a:highlight>
                  <a:srgbClr val="F2ADAA"/>
                </a:highlight>
                <a:latin typeface="Livvic"/>
                <a:ea typeface="Livvic"/>
                <a:cs typeface="Livvic"/>
                <a:sym typeface="Livvic"/>
              </a:rPr>
              <a:t> </a:t>
            </a:r>
            <a:endParaRPr b="1">
              <a:solidFill>
                <a:srgbClr val="1C2B55"/>
              </a:solidFill>
              <a:highlight>
                <a:srgbClr val="F2ADAA"/>
              </a:highlight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4199150" y="2323150"/>
            <a:ext cx="4733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2B55"/>
                </a:solidFill>
                <a:highlight>
                  <a:srgbClr val="F2ADAA"/>
                </a:highlight>
                <a:latin typeface="Livvic"/>
                <a:ea typeface="Livvic"/>
                <a:cs typeface="Livvic"/>
                <a:sym typeface="Livvic"/>
              </a:rPr>
              <a:t>Option 2</a:t>
            </a:r>
            <a:endParaRPr b="1">
              <a:solidFill>
                <a:srgbClr val="1C2B55"/>
              </a:solidFill>
              <a:highlight>
                <a:srgbClr val="F2ADAA"/>
              </a:highlight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C2B55"/>
                </a:solidFill>
                <a:highlight>
                  <a:srgbClr val="FFFFFF"/>
                </a:highlight>
                <a:latin typeface="Livvic Medium"/>
                <a:ea typeface="Livvic Medium"/>
                <a:cs typeface="Livvic Medium"/>
                <a:sym typeface="Livvic Medium"/>
              </a:rPr>
              <a:t>Xịt khoáng Skinia da xinh ẩm mịn lung linh</a:t>
            </a:r>
            <a:r>
              <a:rPr b="1" lang="es" sz="1200">
                <a:highlight>
                  <a:srgbClr val="FFFFFF"/>
                </a:highlight>
              </a:rPr>
              <a:t> </a:t>
            </a:r>
            <a:endParaRPr>
              <a:solidFill>
                <a:srgbClr val="1C2B55"/>
              </a:solidFill>
              <a:highlight>
                <a:srgbClr val="FFFFFF"/>
              </a:highlight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4199150" y="3156950"/>
            <a:ext cx="4733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2B55"/>
                </a:solidFill>
                <a:highlight>
                  <a:srgbClr val="F2ADAA"/>
                </a:highlight>
                <a:latin typeface="Livvic"/>
                <a:ea typeface="Livvic"/>
                <a:cs typeface="Livvic"/>
                <a:sym typeface="Livvic"/>
              </a:rPr>
              <a:t>Option 3</a:t>
            </a:r>
            <a:endParaRPr b="1">
              <a:solidFill>
                <a:srgbClr val="1C2B55"/>
              </a:solidFill>
              <a:highlight>
                <a:srgbClr val="F2ADAA"/>
              </a:highlight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C2B55"/>
                </a:solidFill>
                <a:highlight>
                  <a:srgbClr val="FFFFFF"/>
                </a:highlight>
                <a:latin typeface="Livvic Medium"/>
                <a:ea typeface="Livvic Medium"/>
                <a:cs typeface="Livvic Medium"/>
                <a:sym typeface="Livvic Medium"/>
              </a:rPr>
              <a:t>Da khôi phục ẩm nhờ xịt khoáng Skinia tưới nước</a:t>
            </a:r>
            <a:endParaRPr>
              <a:solidFill>
                <a:srgbClr val="1C2B55"/>
              </a:solidFill>
              <a:highlight>
                <a:srgbClr val="FFFFFF"/>
              </a:highlight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4199150" y="3990750"/>
            <a:ext cx="4733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2B55"/>
                </a:solidFill>
                <a:highlight>
                  <a:srgbClr val="F2ADAA"/>
                </a:highlight>
                <a:latin typeface="Livvic"/>
                <a:ea typeface="Livvic"/>
                <a:cs typeface="Livvic"/>
                <a:sym typeface="Livvic"/>
              </a:rPr>
              <a:t>Option 4</a:t>
            </a:r>
            <a:endParaRPr b="1">
              <a:solidFill>
                <a:srgbClr val="1C2B55"/>
              </a:solidFill>
              <a:highlight>
                <a:srgbClr val="F2ADAA"/>
              </a:highlight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C2B55"/>
                </a:solidFill>
                <a:highlight>
                  <a:srgbClr val="FFFFFF"/>
                </a:highlight>
                <a:latin typeface="Livvic Medium"/>
                <a:ea typeface="Livvic Medium"/>
                <a:cs typeface="Livvic Medium"/>
                <a:sym typeface="Livvic Medium"/>
              </a:rPr>
              <a:t>Xịt khoáng Skinia - Bí quyết da ẩm mượt suốt ngày dài</a:t>
            </a:r>
            <a:endParaRPr>
              <a:solidFill>
                <a:srgbClr val="1C2B55"/>
              </a:solidFill>
              <a:highlight>
                <a:srgbClr val="FFFFFF"/>
              </a:highlight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00" y="1456925"/>
            <a:ext cx="3265500" cy="326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825" y="1268400"/>
            <a:ext cx="2545820" cy="3564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60000" dist="19050">
              <a:srgbClr val="000000">
                <a:alpha val="50000"/>
              </a:srgbClr>
            </a:outerShdw>
          </a:effectLst>
        </p:spPr>
      </p:pic>
      <p:sp>
        <p:nvSpPr>
          <p:cNvPr id="160" name="Google Shape;160;p26"/>
          <p:cNvSpPr txBox="1"/>
          <p:nvPr/>
        </p:nvSpPr>
        <p:spPr>
          <a:xfrm>
            <a:off x="1374750" y="0"/>
            <a:ext cx="75963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TRY FREE - CONTENT DESCRIPTION</a:t>
            </a:r>
            <a:endParaRPr b="1" sz="25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NỘI DUNG MÔ TẢ TRY FREE</a:t>
            </a:r>
            <a:endParaRPr sz="25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61" name="Google Shape;161;p26"/>
          <p:cNvSpPr/>
          <p:nvPr/>
        </p:nvSpPr>
        <p:spPr>
          <a:xfrm flipH="1" rot="-5400000">
            <a:off x="-1344450" y="2940300"/>
            <a:ext cx="2910000" cy="221100"/>
          </a:xfrm>
          <a:prstGeom prst="rect">
            <a:avLst/>
          </a:prstGeom>
          <a:solidFill>
            <a:srgbClr val="F2ADAA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 rot="848">
            <a:off x="1065650" y="1269000"/>
            <a:ext cx="4865100" cy="3563700"/>
          </a:xfrm>
          <a:prstGeom prst="rect">
            <a:avLst/>
          </a:prstGeom>
          <a:solidFill>
            <a:srgbClr val="F1E4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8899" lvl="0" marL="224999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★"/>
            </a:pPr>
            <a:r>
              <a:rPr b="1" lang="es">
                <a:solidFill>
                  <a:srgbClr val="CC0000"/>
                </a:solidFill>
                <a:latin typeface="Livvic"/>
                <a:ea typeface="Livvic"/>
                <a:cs typeface="Livvic"/>
                <a:sym typeface="Livvic"/>
              </a:rPr>
              <a:t>C</a:t>
            </a:r>
            <a:r>
              <a:rPr b="1" lang="es">
                <a:solidFill>
                  <a:srgbClr val="CC0000"/>
                </a:solidFill>
                <a:latin typeface="Livvic"/>
                <a:ea typeface="Livvic"/>
                <a:cs typeface="Livvic"/>
                <a:sym typeface="Livvic"/>
              </a:rPr>
              <a:t>ontent include</a:t>
            </a:r>
            <a:r>
              <a:rPr lang="es">
                <a:solidFill>
                  <a:srgbClr val="FFFFFF"/>
                </a:solidFill>
                <a:latin typeface="Livvic Medium"/>
                <a:ea typeface="Livvic Medium"/>
                <a:cs typeface="Livvic Medium"/>
                <a:sym typeface="Livvic Medium"/>
              </a:rPr>
              <a:t> </a:t>
            </a:r>
            <a:r>
              <a:rPr lang="es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Nội dung Try Free bao gồm:</a:t>
            </a:r>
            <a:endParaRPr i="1" sz="12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Attractive and trending title with facts that lead to product.</a:t>
            </a:r>
            <a:endParaRPr sz="1100">
              <a:solidFill>
                <a:srgbClr val="1C2B55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Mở bài bắt trend thực tế hiện tại và dẫn dắt về sản phẩm.</a:t>
            </a:r>
            <a:r>
              <a:rPr i="1" lang="es" sz="1100">
                <a:solidFill>
                  <a:srgbClr val="1C2B55"/>
                </a:solidFill>
                <a:latin typeface="Livvic Medium"/>
                <a:ea typeface="Livvic Medium"/>
                <a:cs typeface="Livvic Medium"/>
                <a:sym typeface="Livvic Medium"/>
              </a:rPr>
              <a:t> </a:t>
            </a:r>
            <a:endParaRPr i="1" sz="1100">
              <a:solidFill>
                <a:srgbClr val="1C2B55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Introduce product unique selling points: Ingredients, Uses,…</a:t>
            </a:r>
            <a:endParaRPr sz="1100">
              <a:solidFill>
                <a:srgbClr val="1C2B55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Giới thiệu sản phẩm XỊT KHOÁNG SKINIA bao gồm: Ưu điểm nổi bật, Thành phần chính và Công dụng, Hướng dẫn sử dụng….</a:t>
            </a:r>
            <a:endParaRPr sz="1100">
              <a:solidFill>
                <a:srgbClr val="1C2B55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Call-To-Action</a:t>
            </a:r>
            <a:r>
              <a:rPr lang="es" sz="1100">
                <a:solidFill>
                  <a:srgbClr val="1C2B55"/>
                </a:solidFill>
                <a:latin typeface="Livvic Medium"/>
                <a:ea typeface="Livvic Medium"/>
                <a:cs typeface="Livvic Medium"/>
                <a:sym typeface="Livvic Medium"/>
              </a:rPr>
              <a:t> </a:t>
            </a:r>
            <a:r>
              <a:rPr lang="es" sz="11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Kêu gọi mua hàng</a:t>
            </a:r>
            <a:endParaRPr sz="1100">
              <a:solidFill>
                <a:srgbClr val="1C2B55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Brand official website and fanpage</a:t>
            </a:r>
            <a:r>
              <a:rPr lang="es" sz="1100">
                <a:solidFill>
                  <a:srgbClr val="1C2B55"/>
                </a:solidFill>
                <a:latin typeface="Livvic Medium"/>
                <a:ea typeface="Livvic Medium"/>
                <a:cs typeface="Livvic Medium"/>
                <a:sym typeface="Livvic Medium"/>
              </a:rPr>
              <a:t> </a:t>
            </a:r>
            <a:r>
              <a:rPr lang="es" sz="11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Trang web và fanpage chính thức của thương hiệu</a:t>
            </a:r>
            <a:endParaRPr sz="11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-178899" lvl="0" marL="224999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★"/>
            </a:pPr>
            <a:r>
              <a:rPr b="1" lang="es">
                <a:solidFill>
                  <a:srgbClr val="CC0000"/>
                </a:solidFill>
                <a:latin typeface="Livvic"/>
                <a:ea typeface="Livvic"/>
                <a:cs typeface="Livvic"/>
                <a:sym typeface="Livvic"/>
              </a:rPr>
              <a:t>Image format</a:t>
            </a:r>
            <a:r>
              <a:rPr lang="es">
                <a:solidFill>
                  <a:schemeClr val="lt1"/>
                </a:solidFill>
                <a:latin typeface="Livvic Medium"/>
                <a:ea typeface="Livvic Medium"/>
                <a:cs typeface="Livvic Medium"/>
                <a:sym typeface="Livvic Medium"/>
              </a:rPr>
              <a:t> </a:t>
            </a:r>
            <a:r>
              <a:rPr lang="es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Đề xuất định dạng hình ảnh:</a:t>
            </a:r>
            <a:endParaRPr sz="12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11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Single - image</a:t>
            </a:r>
            <a:r>
              <a:rPr lang="es" sz="1200">
                <a:solidFill>
                  <a:srgbClr val="1C2B55"/>
                </a:solidFill>
                <a:latin typeface="Livvic Medium"/>
                <a:ea typeface="Livvic Medium"/>
                <a:cs typeface="Livvic Medium"/>
                <a:sym typeface="Livvic Medium"/>
              </a:rPr>
              <a:t> </a:t>
            </a:r>
            <a:r>
              <a:rPr lang="es" sz="11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1 hình ảnh</a:t>
            </a:r>
            <a:endParaRPr>
              <a:solidFill>
                <a:srgbClr val="1C2B55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/>
        </p:nvSpPr>
        <p:spPr>
          <a:xfrm>
            <a:off x="1374750" y="0"/>
            <a:ext cx="75963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TRY FREE - IMAGE DISPLAY</a:t>
            </a:r>
            <a:endParaRPr b="1" sz="25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HIỂN THỊ HÌNH ẢNH TRY FREE</a:t>
            </a:r>
            <a:endParaRPr sz="25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grpSp>
        <p:nvGrpSpPr>
          <p:cNvPr id="168" name="Google Shape;168;p27"/>
          <p:cNvGrpSpPr/>
          <p:nvPr/>
        </p:nvGrpSpPr>
        <p:grpSpPr>
          <a:xfrm>
            <a:off x="4452933" y="1604433"/>
            <a:ext cx="1615939" cy="3426862"/>
            <a:chOff x="9302625" y="1265537"/>
            <a:chExt cx="1521600" cy="3226800"/>
          </a:xfrm>
        </p:grpSpPr>
        <p:grpSp>
          <p:nvGrpSpPr>
            <p:cNvPr id="169" name="Google Shape;169;p27"/>
            <p:cNvGrpSpPr/>
            <p:nvPr/>
          </p:nvGrpSpPr>
          <p:grpSpPr>
            <a:xfrm>
              <a:off x="9302625" y="1265537"/>
              <a:ext cx="1521600" cy="3226800"/>
              <a:chOff x="9302625" y="1265537"/>
              <a:chExt cx="1521600" cy="3226800"/>
            </a:xfrm>
          </p:grpSpPr>
          <p:grpSp>
            <p:nvGrpSpPr>
              <p:cNvPr id="170" name="Google Shape;170;p27"/>
              <p:cNvGrpSpPr/>
              <p:nvPr/>
            </p:nvGrpSpPr>
            <p:grpSpPr>
              <a:xfrm>
                <a:off x="9302625" y="1265537"/>
                <a:ext cx="1521600" cy="3226800"/>
                <a:chOff x="9302625" y="1265537"/>
                <a:chExt cx="1521600" cy="3226800"/>
              </a:xfrm>
            </p:grpSpPr>
            <p:grpSp>
              <p:nvGrpSpPr>
                <p:cNvPr id="171" name="Google Shape;171;p27"/>
                <p:cNvGrpSpPr/>
                <p:nvPr/>
              </p:nvGrpSpPr>
              <p:grpSpPr>
                <a:xfrm>
                  <a:off x="9302625" y="1265537"/>
                  <a:ext cx="1521600" cy="3226800"/>
                  <a:chOff x="9302625" y="1265537"/>
                  <a:chExt cx="1521600" cy="3226800"/>
                </a:xfrm>
              </p:grpSpPr>
              <p:sp>
                <p:nvSpPr>
                  <p:cNvPr id="172" name="Google Shape;172;p27"/>
                  <p:cNvSpPr/>
                  <p:nvPr/>
                </p:nvSpPr>
                <p:spPr>
                  <a:xfrm>
                    <a:off x="9302625" y="1265537"/>
                    <a:ext cx="1521600" cy="3226800"/>
                  </a:xfrm>
                  <a:prstGeom prst="roundRect">
                    <a:avLst>
                      <a:gd fmla="val 6029" name="adj"/>
                    </a:avLst>
                  </a:prstGeom>
                  <a:solidFill>
                    <a:srgbClr val="FFFFFF"/>
                  </a:solidFill>
                  <a:ln cap="flat" cmpd="sng" w="28575">
                    <a:solidFill>
                      <a:srgbClr val="07376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73" name="Google Shape;173;p27"/>
                  <p:cNvGrpSpPr/>
                  <p:nvPr/>
                </p:nvGrpSpPr>
                <p:grpSpPr>
                  <a:xfrm>
                    <a:off x="9381725" y="1650075"/>
                    <a:ext cx="953575" cy="104760"/>
                    <a:chOff x="9381725" y="1650075"/>
                    <a:chExt cx="953575" cy="104760"/>
                  </a:xfrm>
                </p:grpSpPr>
                <p:sp>
                  <p:nvSpPr>
                    <p:cNvPr id="174" name="Google Shape;174;p27"/>
                    <p:cNvSpPr/>
                    <p:nvPr/>
                  </p:nvSpPr>
                  <p:spPr>
                    <a:xfrm>
                      <a:off x="9828000" y="1665550"/>
                      <a:ext cx="507300" cy="738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400">
                          <a:solidFill>
                            <a:srgbClr val="999999"/>
                          </a:solidFill>
                        </a:rPr>
                        <a:t>Co</a:t>
                      </a:r>
                      <a:r>
                        <a:rPr lang="es" sz="400">
                          <a:solidFill>
                            <a:srgbClr val="9E9E9E"/>
                          </a:solidFill>
                        </a:rPr>
                        <a:t>m</a:t>
                      </a:r>
                      <a:r>
                        <a:rPr lang="es" sz="400">
                          <a:solidFill>
                            <a:srgbClr val="999999"/>
                          </a:solidFill>
                        </a:rPr>
                        <a:t>ing soon    </a:t>
                      </a:r>
                      <a:endParaRPr sz="400"/>
                    </a:p>
                  </p:txBody>
                </p:sp>
                <p:grpSp>
                  <p:nvGrpSpPr>
                    <p:cNvPr id="175" name="Google Shape;175;p27"/>
                    <p:cNvGrpSpPr/>
                    <p:nvPr/>
                  </p:nvGrpSpPr>
                  <p:grpSpPr>
                    <a:xfrm>
                      <a:off x="9381725" y="1650075"/>
                      <a:ext cx="463350" cy="104760"/>
                      <a:chOff x="9381725" y="1650075"/>
                      <a:chExt cx="463350" cy="104760"/>
                    </a:xfrm>
                  </p:grpSpPr>
                  <p:sp>
                    <p:nvSpPr>
                      <p:cNvPr id="176" name="Google Shape;176;p27"/>
                      <p:cNvSpPr/>
                      <p:nvPr/>
                    </p:nvSpPr>
                    <p:spPr>
                      <a:xfrm>
                        <a:off x="9381725" y="1650075"/>
                        <a:ext cx="428220" cy="104760"/>
                      </a:xfrm>
                      <a:prstGeom prst="flowChartTerminator">
                        <a:avLst/>
                      </a:prstGeom>
                      <a:noFill/>
                      <a:ln cap="flat" cmpd="sng" w="9525">
                        <a:solidFill>
                          <a:srgbClr val="4285F4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7" name="Google Shape;177;p27"/>
                      <p:cNvSpPr/>
                      <p:nvPr/>
                    </p:nvSpPr>
                    <p:spPr>
                      <a:xfrm>
                        <a:off x="9401975" y="1665550"/>
                        <a:ext cx="443100" cy="7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" sz="400">
                            <a:solidFill>
                              <a:srgbClr val="4285F4"/>
                            </a:solidFill>
                          </a:rPr>
                          <a:t>In Progress</a:t>
                        </a:r>
                        <a:endParaRPr sz="400">
                          <a:solidFill>
                            <a:srgbClr val="4285F4"/>
                          </a:solidFill>
                        </a:endParaRPr>
                      </a:p>
                    </p:txBody>
                  </p:sp>
                  <p:grpSp>
                    <p:nvGrpSpPr>
                      <p:cNvPr id="178" name="Google Shape;178;p27"/>
                      <p:cNvGrpSpPr/>
                      <p:nvPr/>
                    </p:nvGrpSpPr>
                    <p:grpSpPr>
                      <a:xfrm>
                        <a:off x="9420788" y="1673452"/>
                        <a:ext cx="57602" cy="56480"/>
                        <a:chOff x="9650960" y="971863"/>
                        <a:chExt cx="184800" cy="181200"/>
                      </a:xfrm>
                    </p:grpSpPr>
                    <p:sp>
                      <p:nvSpPr>
                        <p:cNvPr id="179" name="Google Shape;179;p27"/>
                        <p:cNvSpPr/>
                        <p:nvPr/>
                      </p:nvSpPr>
                      <p:spPr>
                        <a:xfrm>
                          <a:off x="9650960" y="971863"/>
                          <a:ext cx="184800" cy="181200"/>
                        </a:xfrm>
                        <a:prstGeom prst="ellipse">
                          <a:avLst/>
                        </a:prstGeom>
                        <a:solidFill>
                          <a:srgbClr val="4285F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cxnSp>
                      <p:nvCxnSpPr>
                        <p:cNvPr id="180" name="Google Shape;180;p27"/>
                        <p:cNvCxnSpPr/>
                        <p:nvPr/>
                      </p:nvCxnSpPr>
                      <p:spPr>
                        <a:xfrm flipH="1" rot="10800000">
                          <a:off x="9726152" y="1031504"/>
                          <a:ext cx="77100" cy="75900"/>
                        </a:xfrm>
                        <a:prstGeom prst="straightConnector1">
                          <a:avLst/>
                        </a:prstGeom>
                        <a:noFill/>
                        <a:ln cap="flat" cmpd="sng" w="9525">
                          <a:solidFill>
                            <a:srgbClr val="FFFFFF"/>
                          </a:solidFill>
                          <a:prstDash val="solid"/>
                          <a:round/>
                          <a:headEnd len="med" w="med" type="none"/>
                          <a:tailEnd len="med" w="med" type="none"/>
                        </a:ln>
                      </p:spPr>
                    </p:cxnSp>
                    <p:cxnSp>
                      <p:nvCxnSpPr>
                        <p:cNvPr id="181" name="Google Shape;181;p27"/>
                        <p:cNvCxnSpPr/>
                        <p:nvPr/>
                      </p:nvCxnSpPr>
                      <p:spPr>
                        <a:xfrm>
                          <a:off x="9690500" y="1053300"/>
                          <a:ext cx="50100" cy="47100"/>
                        </a:xfrm>
                        <a:prstGeom prst="straightConnector1">
                          <a:avLst/>
                        </a:prstGeom>
                        <a:noFill/>
                        <a:ln cap="flat" cmpd="sng" w="9525">
                          <a:solidFill>
                            <a:srgbClr val="FFFFFF"/>
                          </a:solidFill>
                          <a:prstDash val="solid"/>
                          <a:round/>
                          <a:headEnd len="med" w="med" type="none"/>
                          <a:tailEnd len="med" w="med" type="none"/>
                        </a:ln>
                      </p:spPr>
                    </p:cxnSp>
                  </p:grpSp>
                </p:grpSp>
              </p:grpSp>
            </p:grpSp>
            <p:grpSp>
              <p:nvGrpSpPr>
                <p:cNvPr id="182" name="Google Shape;182;p27"/>
                <p:cNvGrpSpPr/>
                <p:nvPr/>
              </p:nvGrpSpPr>
              <p:grpSpPr>
                <a:xfrm>
                  <a:off x="10399985" y="1321408"/>
                  <a:ext cx="402431" cy="113848"/>
                  <a:chOff x="6133949" y="1715425"/>
                  <a:chExt cx="1266701" cy="358350"/>
                </a:xfrm>
              </p:grpSpPr>
              <p:pic>
                <p:nvPicPr>
                  <p:cNvPr id="183" name="Google Shape;183;p27"/>
                  <p:cNvPicPr preferRelativeResize="0"/>
                  <p:nvPr/>
                </p:nvPicPr>
                <p:blipFill rotWithShape="1">
                  <a:blip r:embed="rId3">
                    <a:alphaModFix amt="61000"/>
                  </a:blip>
                  <a:srcRect b="0" l="68895" r="0" t="0"/>
                  <a:stretch/>
                </p:blipFill>
                <p:spPr>
                  <a:xfrm>
                    <a:off x="6703000" y="1715425"/>
                    <a:ext cx="697651" cy="3583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84" name="Google Shape;184;p27"/>
                  <p:cNvPicPr preferRelativeResize="0"/>
                  <p:nvPr/>
                </p:nvPicPr>
                <p:blipFill rotWithShape="1">
                  <a:blip r:embed="rId3">
                    <a:alphaModFix amt="61000"/>
                  </a:blip>
                  <a:srcRect b="0" l="921" r="73410" t="0"/>
                  <a:stretch/>
                </p:blipFill>
                <p:spPr>
                  <a:xfrm>
                    <a:off x="6133949" y="1715425"/>
                    <a:ext cx="575700" cy="3583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185" name="Google Shape;185;p27"/>
              <p:cNvPicPr preferRelativeResize="0"/>
              <p:nvPr/>
            </p:nvPicPr>
            <p:blipFill rotWithShape="1">
              <a:blip r:embed="rId4">
                <a:alphaModFix/>
              </a:blip>
              <a:srcRect b="57262" l="1718" r="74116" t="6844"/>
              <a:stretch/>
            </p:blipFill>
            <p:spPr>
              <a:xfrm>
                <a:off x="9339125" y="1316750"/>
                <a:ext cx="433526" cy="118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6" name="Google Shape;186;p27"/>
            <p:cNvSpPr/>
            <p:nvPr/>
          </p:nvSpPr>
          <p:spPr>
            <a:xfrm>
              <a:off x="10341250" y="1342900"/>
              <a:ext cx="408300" cy="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00">
                  <a:solidFill>
                    <a:srgbClr val="999999"/>
                  </a:solidFill>
                </a:rPr>
                <a:t>Search</a:t>
              </a:r>
              <a:r>
                <a:rPr lang="es" sz="400">
                  <a:solidFill>
                    <a:srgbClr val="9E9E9E"/>
                  </a:solidFill>
                </a:rPr>
                <a:t>...</a:t>
              </a:r>
              <a:endParaRPr sz="400">
                <a:solidFill>
                  <a:srgbClr val="9E9E9E"/>
                </a:solidFill>
              </a:endParaRPr>
            </a:p>
          </p:txBody>
        </p:sp>
      </p:grpSp>
      <p:sp>
        <p:nvSpPr>
          <p:cNvPr id="187" name="Google Shape;187;p27"/>
          <p:cNvSpPr/>
          <p:nvPr/>
        </p:nvSpPr>
        <p:spPr>
          <a:xfrm>
            <a:off x="2141549" y="4905122"/>
            <a:ext cx="296400" cy="1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044" y="3014560"/>
            <a:ext cx="1586208" cy="113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">
            <a:off x="1918508" y="3943288"/>
            <a:ext cx="356902" cy="4245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76200">
              <a:srgbClr val="050505">
                <a:alpha val="64000"/>
              </a:srgbClr>
            </a:outerShdw>
          </a:effectLst>
        </p:spPr>
      </p:pic>
      <p:grpSp>
        <p:nvGrpSpPr>
          <p:cNvPr id="190" name="Google Shape;190;p27"/>
          <p:cNvGrpSpPr/>
          <p:nvPr/>
        </p:nvGrpSpPr>
        <p:grpSpPr>
          <a:xfrm>
            <a:off x="851551" y="1604431"/>
            <a:ext cx="1615939" cy="3426862"/>
            <a:chOff x="9302625" y="1265537"/>
            <a:chExt cx="1521600" cy="3226800"/>
          </a:xfrm>
        </p:grpSpPr>
        <p:grpSp>
          <p:nvGrpSpPr>
            <p:cNvPr id="191" name="Google Shape;191;p27"/>
            <p:cNvGrpSpPr/>
            <p:nvPr/>
          </p:nvGrpSpPr>
          <p:grpSpPr>
            <a:xfrm>
              <a:off x="9302625" y="1265537"/>
              <a:ext cx="1521600" cy="3226800"/>
              <a:chOff x="9302625" y="1265537"/>
              <a:chExt cx="1521600" cy="3226800"/>
            </a:xfrm>
          </p:grpSpPr>
          <p:grpSp>
            <p:nvGrpSpPr>
              <p:cNvPr id="192" name="Google Shape;192;p27"/>
              <p:cNvGrpSpPr/>
              <p:nvPr/>
            </p:nvGrpSpPr>
            <p:grpSpPr>
              <a:xfrm>
                <a:off x="9302625" y="1265537"/>
                <a:ext cx="1521600" cy="3226800"/>
                <a:chOff x="9302625" y="1265537"/>
                <a:chExt cx="1521600" cy="3226800"/>
              </a:xfrm>
            </p:grpSpPr>
            <p:grpSp>
              <p:nvGrpSpPr>
                <p:cNvPr id="193" name="Google Shape;193;p27"/>
                <p:cNvGrpSpPr/>
                <p:nvPr/>
              </p:nvGrpSpPr>
              <p:grpSpPr>
                <a:xfrm>
                  <a:off x="9302625" y="1265537"/>
                  <a:ext cx="1521600" cy="3226800"/>
                  <a:chOff x="9302625" y="1265537"/>
                  <a:chExt cx="1521600" cy="3226800"/>
                </a:xfrm>
              </p:grpSpPr>
              <p:grpSp>
                <p:nvGrpSpPr>
                  <p:cNvPr id="194" name="Google Shape;194;p27"/>
                  <p:cNvGrpSpPr/>
                  <p:nvPr/>
                </p:nvGrpSpPr>
                <p:grpSpPr>
                  <a:xfrm>
                    <a:off x="9302625" y="1265537"/>
                    <a:ext cx="1521600" cy="3226800"/>
                    <a:chOff x="9302625" y="1265537"/>
                    <a:chExt cx="1521600" cy="3226800"/>
                  </a:xfrm>
                </p:grpSpPr>
                <p:grpSp>
                  <p:nvGrpSpPr>
                    <p:cNvPr id="195" name="Google Shape;195;p27"/>
                    <p:cNvGrpSpPr/>
                    <p:nvPr/>
                  </p:nvGrpSpPr>
                  <p:grpSpPr>
                    <a:xfrm>
                      <a:off x="9302625" y="1265537"/>
                      <a:ext cx="1521600" cy="3226800"/>
                      <a:chOff x="9302625" y="1265537"/>
                      <a:chExt cx="1521600" cy="3226800"/>
                    </a:xfrm>
                  </p:grpSpPr>
                  <p:grpSp>
                    <p:nvGrpSpPr>
                      <p:cNvPr id="196" name="Google Shape;196;p27"/>
                      <p:cNvGrpSpPr/>
                      <p:nvPr/>
                    </p:nvGrpSpPr>
                    <p:grpSpPr>
                      <a:xfrm>
                        <a:off x="9302625" y="1265537"/>
                        <a:ext cx="1521600" cy="3226800"/>
                        <a:chOff x="9302625" y="1265537"/>
                        <a:chExt cx="1521600" cy="3226800"/>
                      </a:xfrm>
                    </p:grpSpPr>
                    <p:sp>
                      <p:nvSpPr>
                        <p:cNvPr id="197" name="Google Shape;197;p27"/>
                        <p:cNvSpPr/>
                        <p:nvPr/>
                      </p:nvSpPr>
                      <p:spPr>
                        <a:xfrm>
                          <a:off x="9302625" y="1265537"/>
                          <a:ext cx="1521600" cy="3226800"/>
                        </a:xfrm>
                        <a:prstGeom prst="roundRect">
                          <a:avLst>
                            <a:gd fmla="val 6029" name="adj"/>
                          </a:avLst>
                        </a:prstGeom>
                        <a:solidFill>
                          <a:srgbClr val="FFFFFF"/>
                        </a:solidFill>
                        <a:ln cap="flat" cmpd="sng" w="28575">
                          <a:solidFill>
                            <a:srgbClr val="073763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198" name="Google Shape;198;p27"/>
                        <p:cNvGrpSpPr/>
                        <p:nvPr/>
                      </p:nvGrpSpPr>
                      <p:grpSpPr>
                        <a:xfrm>
                          <a:off x="9417999" y="4326168"/>
                          <a:ext cx="1331385" cy="104749"/>
                          <a:chOff x="196375" y="4787980"/>
                          <a:chExt cx="2041375" cy="160609"/>
                        </a:xfrm>
                      </p:grpSpPr>
                      <p:pic>
                        <p:nvPicPr>
                          <p:cNvPr id="199" name="Google Shape;199;p27"/>
                          <p:cNvPicPr preferRelativeResize="0"/>
                          <p:nvPr/>
                        </p:nvPicPr>
                        <p:blipFill>
                          <a:blip r:embed="rId7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96375" y="4800164"/>
                            <a:ext cx="144248" cy="1484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200" name="Google Shape;200;p27"/>
                          <p:cNvPicPr preferRelativeResize="0"/>
                          <p:nvPr/>
                        </p:nvPicPr>
                        <p:blipFill>
                          <a:blip r:embed="rId8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39200" y="4802750"/>
                            <a:ext cx="174478" cy="143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201" name="Google Shape;201;p27"/>
                          <p:cNvPicPr preferRelativeResize="0"/>
                          <p:nvPr/>
                        </p:nvPicPr>
                        <p:blipFill>
                          <a:blip r:embed="rId9">
                            <a:alphaModFix amt="81000"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25672" y="4787980"/>
                            <a:ext cx="144249" cy="1472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202" name="Google Shape;202;p27"/>
                          <p:cNvPicPr preferRelativeResize="0"/>
                          <p:nvPr/>
                        </p:nvPicPr>
                        <p:blipFill rotWithShape="1">
                          <a:blip r:embed="rId10">
                            <a:alphaModFix/>
                          </a:blip>
                          <a:srcRect b="10" l="0" r="0" t="-10"/>
                          <a:stretch/>
                        </p:blipFill>
                        <p:spPr>
                          <a:xfrm>
                            <a:off x="2093500" y="4802747"/>
                            <a:ext cx="144250" cy="1432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</p:grpSp>
                  <p:grpSp>
                    <p:nvGrpSpPr>
                      <p:cNvPr id="203" name="Google Shape;203;p27"/>
                      <p:cNvGrpSpPr/>
                      <p:nvPr/>
                    </p:nvGrpSpPr>
                    <p:grpSpPr>
                      <a:xfrm>
                        <a:off x="9320256" y="1469910"/>
                        <a:ext cx="1483800" cy="284925"/>
                        <a:chOff x="9320256" y="1469910"/>
                        <a:chExt cx="1483800" cy="284925"/>
                      </a:xfrm>
                    </p:grpSpPr>
                    <p:sp>
                      <p:nvSpPr>
                        <p:cNvPr id="204" name="Google Shape;204;p27"/>
                        <p:cNvSpPr/>
                        <p:nvPr/>
                      </p:nvSpPr>
                      <p:spPr>
                        <a:xfrm>
                          <a:off x="9320256" y="1469910"/>
                          <a:ext cx="1483800" cy="117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" sz="600">
                              <a:latin typeface="Open Sans"/>
                              <a:ea typeface="Open Sans"/>
                              <a:cs typeface="Open Sans"/>
                              <a:sym typeface="Open Sans"/>
                            </a:rPr>
                            <a:t>Try Free</a:t>
                          </a:r>
                          <a:r>
                            <a:rPr lang="es" sz="600">
                              <a:latin typeface="Open Sans"/>
                              <a:ea typeface="Open Sans"/>
                              <a:cs typeface="Open Sans"/>
                              <a:sym typeface="Open Sans"/>
                            </a:rPr>
                            <a:t>          </a:t>
                          </a:r>
                          <a:r>
                            <a:rPr lang="es" sz="600">
                              <a:solidFill>
                                <a:srgbClr val="999999"/>
                              </a:solidFill>
                              <a:latin typeface="Open Sans"/>
                              <a:ea typeface="Open Sans"/>
                              <a:cs typeface="Open Sans"/>
                              <a:sym typeface="Open Sans"/>
                            </a:rPr>
                            <a:t>Voucher            </a:t>
                          </a:r>
                          <a:r>
                            <a:rPr lang="es" sz="600">
                              <a:solidFill>
                                <a:srgbClr val="9E9E9E"/>
                              </a:solidFill>
                              <a:latin typeface="Open Sans"/>
                              <a:ea typeface="Open Sans"/>
                              <a:cs typeface="Open Sans"/>
                              <a:sym typeface="Open Sans"/>
                            </a:rPr>
                            <a:t>Event</a:t>
                          </a:r>
                          <a:endParaRPr sz="600">
                            <a:solidFill>
                              <a:srgbClr val="9E9E9E"/>
                            </a:solidFill>
                            <a:latin typeface="Open Sans"/>
                            <a:ea typeface="Open Sans"/>
                            <a:cs typeface="Open Sans"/>
                            <a:sym typeface="Open Sans"/>
                          </a:endParaRPr>
                        </a:p>
                      </p:txBody>
                    </p:sp>
                    <p:grpSp>
                      <p:nvGrpSpPr>
                        <p:cNvPr id="205" name="Google Shape;205;p27"/>
                        <p:cNvGrpSpPr/>
                        <p:nvPr/>
                      </p:nvGrpSpPr>
                      <p:grpSpPr>
                        <a:xfrm>
                          <a:off x="9381725" y="1650075"/>
                          <a:ext cx="953575" cy="104760"/>
                          <a:chOff x="9381725" y="1650075"/>
                          <a:chExt cx="953575" cy="104760"/>
                        </a:xfrm>
                      </p:grpSpPr>
                      <p:sp>
                        <p:nvSpPr>
                          <p:cNvPr id="206" name="Google Shape;206;p27"/>
                          <p:cNvSpPr/>
                          <p:nvPr/>
                        </p:nvSpPr>
                        <p:spPr>
                          <a:xfrm>
                            <a:off x="9828000" y="1665550"/>
                            <a:ext cx="507300" cy="73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" sz="400">
                                <a:solidFill>
                                  <a:srgbClr val="999999"/>
                                </a:solidFill>
                              </a:rPr>
                              <a:t>Co</a:t>
                            </a:r>
                            <a:r>
                              <a:rPr lang="es" sz="400">
                                <a:solidFill>
                                  <a:srgbClr val="9E9E9E"/>
                                </a:solidFill>
                              </a:rPr>
                              <a:t>m</a:t>
                            </a:r>
                            <a:r>
                              <a:rPr lang="es" sz="400">
                                <a:solidFill>
                                  <a:srgbClr val="999999"/>
                                </a:solidFill>
                              </a:rPr>
                              <a:t>ing soon    </a:t>
                            </a:r>
                            <a:endParaRPr sz="400"/>
                          </a:p>
                        </p:txBody>
                      </p:sp>
                      <p:grpSp>
                        <p:nvGrpSpPr>
                          <p:cNvPr id="207" name="Google Shape;207;p27"/>
                          <p:cNvGrpSpPr/>
                          <p:nvPr/>
                        </p:nvGrpSpPr>
                        <p:grpSpPr>
                          <a:xfrm>
                            <a:off x="9381725" y="1650075"/>
                            <a:ext cx="463350" cy="104760"/>
                            <a:chOff x="9381725" y="1650075"/>
                            <a:chExt cx="463350" cy="104760"/>
                          </a:xfrm>
                        </p:grpSpPr>
                        <p:sp>
                          <p:nvSpPr>
                            <p:cNvPr id="208" name="Google Shape;208;p27"/>
                            <p:cNvSpPr/>
                            <p:nvPr/>
                          </p:nvSpPr>
                          <p:spPr>
                            <a:xfrm>
                              <a:off x="9381725" y="1650075"/>
                              <a:ext cx="428220" cy="104760"/>
                            </a:xfrm>
                            <a:prstGeom prst="flowChartTerminator">
                              <a:avLst/>
                            </a:prstGeom>
                            <a:noFill/>
                            <a:ln cap="flat" cmpd="sng" w="9525">
                              <a:solidFill>
                                <a:srgbClr val="4285F4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191919"/>
                                </a:buClr>
                                <a:buSzPts val="11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09" name="Google Shape;209;p27"/>
                            <p:cNvSpPr/>
                            <p:nvPr/>
                          </p:nvSpPr>
                          <p:spPr>
                            <a:xfrm>
                              <a:off x="9401975" y="1665550"/>
                              <a:ext cx="443100" cy="73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191919"/>
                                </a:buClr>
                                <a:buSzPts val="1100"/>
                                <a:buFont typeface="Arial"/>
                                <a:buNone/>
                              </a:pPr>
                              <a:r>
                                <a:rPr lang="es" sz="400">
                                  <a:solidFill>
                                    <a:srgbClr val="4285F4"/>
                                  </a:solidFill>
                                </a:rPr>
                                <a:t>In Progress</a:t>
                              </a:r>
                              <a:endParaRPr sz="400">
                                <a:solidFill>
                                  <a:srgbClr val="4285F4"/>
                                </a:solidFill>
                              </a:endParaRPr>
                            </a:p>
                          </p:txBody>
                        </p:sp>
                        <p:grpSp>
                          <p:nvGrpSpPr>
                            <p:cNvPr id="210" name="Google Shape;210;p27"/>
                            <p:cNvGrpSpPr/>
                            <p:nvPr/>
                          </p:nvGrpSpPr>
                          <p:grpSpPr>
                            <a:xfrm>
                              <a:off x="9420788" y="1673452"/>
                              <a:ext cx="57602" cy="56480"/>
                              <a:chOff x="9650960" y="971863"/>
                              <a:chExt cx="184800" cy="181200"/>
                            </a:xfrm>
                          </p:grpSpPr>
                          <p:sp>
                            <p:nvSpPr>
                              <p:cNvPr id="211" name="Google Shape;211;p27"/>
                              <p:cNvSpPr/>
                              <p:nvPr/>
                            </p:nvSpPr>
                            <p:spPr>
                              <a:xfrm>
                                <a:off x="9650960" y="971863"/>
                                <a:ext cx="184800" cy="181200"/>
                              </a:xfrm>
                              <a:prstGeom prst="ellipse">
                                <a:avLst/>
                              </a:prstGeom>
                              <a:solidFill>
                                <a:srgbClr val="4285F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cxnSp>
                            <p:nvCxnSpPr>
                              <p:cNvPr id="212" name="Google Shape;212;p27"/>
                              <p:cNvCxnSpPr/>
                              <p:nvPr/>
                            </p:nvCxnSpPr>
                            <p:spPr>
                              <a:xfrm flipH="1" rot="10800000">
                                <a:off x="9726152" y="1031504"/>
                                <a:ext cx="77100" cy="75900"/>
                              </a:xfrm>
                              <a:prstGeom prst="straightConnector1">
                                <a:avLst/>
                              </a:prstGeom>
                              <a:noFill/>
                              <a:ln cap="flat" cmpd="sng" w="9525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  <a:headEnd len="med" w="med" type="none"/>
                                <a:tailEnd len="med" w="med" type="none"/>
                              </a:ln>
                            </p:spPr>
                          </p:cxnSp>
                          <p:cxnSp>
                            <p:nvCxnSpPr>
                              <p:cNvPr id="213" name="Google Shape;213;p27"/>
                              <p:cNvCxnSpPr/>
                              <p:nvPr/>
                            </p:nvCxnSpPr>
                            <p:spPr>
                              <a:xfrm>
                                <a:off x="9690500" y="1053300"/>
                                <a:ext cx="50100" cy="47100"/>
                              </a:xfrm>
                              <a:prstGeom prst="straightConnector1">
                                <a:avLst/>
                              </a:prstGeom>
                              <a:noFill/>
                              <a:ln cap="flat" cmpd="sng" w="9525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  <a:headEnd len="med" w="med" type="none"/>
                                <a:tailEnd len="med" w="med" type="none"/>
                              </a:ln>
                            </p:spPr>
                          </p:cxnSp>
                        </p:grpSp>
                      </p:grpSp>
                    </p:grpSp>
                  </p:grpSp>
                </p:grpSp>
                <p:grpSp>
                  <p:nvGrpSpPr>
                    <p:cNvPr id="214" name="Google Shape;214;p27"/>
                    <p:cNvGrpSpPr/>
                    <p:nvPr/>
                  </p:nvGrpSpPr>
                  <p:grpSpPr>
                    <a:xfrm>
                      <a:off x="10399985" y="1321408"/>
                      <a:ext cx="402431" cy="113848"/>
                      <a:chOff x="6133949" y="1715425"/>
                      <a:chExt cx="1266701" cy="358350"/>
                    </a:xfrm>
                  </p:grpSpPr>
                  <p:pic>
                    <p:nvPicPr>
                      <p:cNvPr id="215" name="Google Shape;215;p27"/>
                      <p:cNvPicPr preferRelativeResize="0"/>
                      <p:nvPr/>
                    </p:nvPicPr>
                    <p:blipFill rotWithShape="1">
                      <a:blip r:embed="rId3">
                        <a:alphaModFix amt="61000"/>
                      </a:blip>
                      <a:srcRect b="0" l="68895" r="0" t="0"/>
                      <a:stretch/>
                    </p:blipFill>
                    <p:spPr>
                      <a:xfrm>
                        <a:off x="6703000" y="1715425"/>
                        <a:ext cx="697651" cy="35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216" name="Google Shape;216;p27"/>
                      <p:cNvPicPr preferRelativeResize="0"/>
                      <p:nvPr/>
                    </p:nvPicPr>
                    <p:blipFill rotWithShape="1">
                      <a:blip r:embed="rId3">
                        <a:alphaModFix amt="61000"/>
                      </a:blip>
                      <a:srcRect b="0" l="921" r="73410" t="0"/>
                      <a:stretch/>
                    </p:blipFill>
                    <p:spPr>
                      <a:xfrm>
                        <a:off x="6133949" y="1715425"/>
                        <a:ext cx="575700" cy="35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  <p:pic>
                <p:nvPicPr>
                  <p:cNvPr id="217" name="Google Shape;217;p27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57262" l="1718" r="74116" t="6844"/>
                  <a:stretch/>
                </p:blipFill>
                <p:spPr>
                  <a:xfrm>
                    <a:off x="9339125" y="1316750"/>
                    <a:ext cx="433526" cy="1185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18" name="Google Shape;218;p27"/>
                <p:cNvSpPr/>
                <p:nvPr/>
              </p:nvSpPr>
              <p:spPr>
                <a:xfrm>
                  <a:off x="10341250" y="1342900"/>
                  <a:ext cx="408300" cy="7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400">
                      <a:solidFill>
                        <a:srgbClr val="999999"/>
                      </a:solidFill>
                    </a:rPr>
                    <a:t>Search</a:t>
                  </a:r>
                  <a:r>
                    <a:rPr lang="es" sz="400">
                      <a:solidFill>
                        <a:srgbClr val="9E9E9E"/>
                      </a:solidFill>
                    </a:rPr>
                    <a:t>...</a:t>
                  </a:r>
                  <a:endParaRPr sz="400">
                    <a:solidFill>
                      <a:srgbClr val="9E9E9E"/>
                    </a:solidFill>
                  </a:endParaRPr>
                </a:p>
              </p:txBody>
            </p:sp>
          </p:grpSp>
          <p:grpSp>
            <p:nvGrpSpPr>
              <p:cNvPr id="219" name="Google Shape;219;p27"/>
              <p:cNvGrpSpPr/>
              <p:nvPr/>
            </p:nvGrpSpPr>
            <p:grpSpPr>
              <a:xfrm>
                <a:off x="9317025" y="4250683"/>
                <a:ext cx="1493400" cy="181237"/>
                <a:chOff x="9317025" y="4250683"/>
                <a:chExt cx="1493400" cy="181237"/>
              </a:xfrm>
            </p:grpSpPr>
            <p:sp>
              <p:nvSpPr>
                <p:cNvPr id="220" name="Google Shape;220;p27"/>
                <p:cNvSpPr/>
                <p:nvPr/>
              </p:nvSpPr>
              <p:spPr>
                <a:xfrm>
                  <a:off x="9317025" y="4309738"/>
                  <a:ext cx="1493400" cy="15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rotWithShape="0" algn="bl" dir="16080000" dist="9525">
                    <a:srgbClr val="9E9E9E">
                      <a:alpha val="94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21" name="Google Shape;221;p27"/>
                <p:cNvGrpSpPr/>
                <p:nvPr/>
              </p:nvGrpSpPr>
              <p:grpSpPr>
                <a:xfrm>
                  <a:off x="9992930" y="4250683"/>
                  <a:ext cx="181237" cy="181237"/>
                  <a:chOff x="-2116150" y="11180775"/>
                  <a:chExt cx="522900" cy="522900"/>
                </a:xfrm>
              </p:grpSpPr>
              <p:sp>
                <p:nvSpPr>
                  <p:cNvPr id="222" name="Google Shape;222;p27"/>
                  <p:cNvSpPr/>
                  <p:nvPr/>
                </p:nvSpPr>
                <p:spPr>
                  <a:xfrm>
                    <a:off x="-2116150" y="11180775"/>
                    <a:ext cx="522900" cy="522900"/>
                  </a:xfrm>
                  <a:prstGeom prst="flowChartConnector">
                    <a:avLst/>
                  </a:prstGeom>
                  <a:solidFill>
                    <a:srgbClr val="4285F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23" name="Google Shape;223;p27"/>
                  <p:cNvCxnSpPr/>
                  <p:nvPr/>
                </p:nvCxnSpPr>
                <p:spPr>
                  <a:xfrm>
                    <a:off x="-1858975" y="11299825"/>
                    <a:ext cx="0" cy="2904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4" name="Google Shape;224;p27"/>
                  <p:cNvCxnSpPr/>
                  <p:nvPr/>
                </p:nvCxnSpPr>
                <p:spPr>
                  <a:xfrm rot="10800000">
                    <a:off x="-1993825" y="11445025"/>
                    <a:ext cx="26670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  <p:cxnSp>
          <p:nvCxnSpPr>
            <p:cNvPr id="225" name="Google Shape;225;p27"/>
            <p:cNvCxnSpPr/>
            <p:nvPr/>
          </p:nvCxnSpPr>
          <p:spPr>
            <a:xfrm flipH="1" rot="10800000">
              <a:off x="9468238" y="1586900"/>
              <a:ext cx="147300" cy="1500"/>
            </a:xfrm>
            <a:prstGeom prst="straightConnector1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6" name="Google Shape;226;p27"/>
          <p:cNvSpPr/>
          <p:nvPr/>
        </p:nvSpPr>
        <p:spPr>
          <a:xfrm>
            <a:off x="4473062" y="1821475"/>
            <a:ext cx="1575900" cy="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Open Sans"/>
                <a:ea typeface="Open Sans"/>
                <a:cs typeface="Open Sans"/>
                <a:sym typeface="Open Sans"/>
              </a:rPr>
              <a:t>Try Free          </a:t>
            </a:r>
            <a:r>
              <a:rPr lang="es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Voucher            </a:t>
            </a:r>
            <a:r>
              <a:rPr lang="es" sz="600">
                <a:solidFill>
                  <a:srgbClr val="9E9E9E"/>
                </a:solidFill>
                <a:latin typeface="Open Sans"/>
                <a:ea typeface="Open Sans"/>
                <a:cs typeface="Open Sans"/>
                <a:sym typeface="Open Sans"/>
              </a:rPr>
              <a:t>Event</a:t>
            </a:r>
            <a:endParaRPr sz="600">
              <a:solidFill>
                <a:srgbClr val="9E9E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7" name="Google Shape;227;p27"/>
          <p:cNvCxnSpPr/>
          <p:nvPr/>
        </p:nvCxnSpPr>
        <p:spPr>
          <a:xfrm flipH="1" rot="10800000">
            <a:off x="4608831" y="1945811"/>
            <a:ext cx="156300" cy="15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8" name="Google Shape;228;p27"/>
          <p:cNvGrpSpPr/>
          <p:nvPr/>
        </p:nvGrpSpPr>
        <p:grpSpPr>
          <a:xfrm>
            <a:off x="6732469" y="1600015"/>
            <a:ext cx="1654199" cy="3426814"/>
            <a:chOff x="7141600" y="1152812"/>
            <a:chExt cx="1558800" cy="3229188"/>
          </a:xfrm>
        </p:grpSpPr>
        <p:pic>
          <p:nvPicPr>
            <p:cNvPr id="229" name="Google Shape;229;p27"/>
            <p:cNvPicPr preferRelativeResize="0"/>
            <p:nvPr/>
          </p:nvPicPr>
          <p:blipFill rotWithShape="1">
            <a:blip r:embed="rId11">
              <a:alphaModFix/>
            </a:blip>
            <a:srcRect b="0" l="6407" r="7696" t="0"/>
            <a:stretch/>
          </p:blipFill>
          <p:spPr>
            <a:xfrm>
              <a:off x="7398837" y="3846525"/>
              <a:ext cx="68038" cy="73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0" name="Google Shape;230;p27"/>
            <p:cNvGrpSpPr/>
            <p:nvPr/>
          </p:nvGrpSpPr>
          <p:grpSpPr>
            <a:xfrm>
              <a:off x="7141600" y="1152812"/>
              <a:ext cx="1558800" cy="3229188"/>
              <a:chOff x="7141600" y="1152812"/>
              <a:chExt cx="1558800" cy="3229188"/>
            </a:xfrm>
          </p:grpSpPr>
          <p:grpSp>
            <p:nvGrpSpPr>
              <p:cNvPr id="231" name="Google Shape;231;p27"/>
              <p:cNvGrpSpPr/>
              <p:nvPr/>
            </p:nvGrpSpPr>
            <p:grpSpPr>
              <a:xfrm>
                <a:off x="7141600" y="1152812"/>
                <a:ext cx="1558800" cy="3229188"/>
                <a:chOff x="7141600" y="1152812"/>
                <a:chExt cx="1558800" cy="3229188"/>
              </a:xfrm>
            </p:grpSpPr>
            <p:grpSp>
              <p:nvGrpSpPr>
                <p:cNvPr id="232" name="Google Shape;232;p27"/>
                <p:cNvGrpSpPr/>
                <p:nvPr/>
              </p:nvGrpSpPr>
              <p:grpSpPr>
                <a:xfrm>
                  <a:off x="7141600" y="1152812"/>
                  <a:ext cx="1558800" cy="3229188"/>
                  <a:chOff x="7141600" y="1152812"/>
                  <a:chExt cx="1558800" cy="3229188"/>
                </a:xfrm>
              </p:grpSpPr>
              <p:grpSp>
                <p:nvGrpSpPr>
                  <p:cNvPr id="233" name="Google Shape;233;p27"/>
                  <p:cNvGrpSpPr/>
                  <p:nvPr/>
                </p:nvGrpSpPr>
                <p:grpSpPr>
                  <a:xfrm>
                    <a:off x="7141600" y="1152812"/>
                    <a:ext cx="1558800" cy="3229188"/>
                    <a:chOff x="7141600" y="1152812"/>
                    <a:chExt cx="1558800" cy="3229188"/>
                  </a:xfrm>
                </p:grpSpPr>
                <p:grpSp>
                  <p:nvGrpSpPr>
                    <p:cNvPr id="234" name="Google Shape;234;p27"/>
                    <p:cNvGrpSpPr/>
                    <p:nvPr/>
                  </p:nvGrpSpPr>
                  <p:grpSpPr>
                    <a:xfrm>
                      <a:off x="7141600" y="1152812"/>
                      <a:ext cx="1558800" cy="3229188"/>
                      <a:chOff x="7141600" y="1152812"/>
                      <a:chExt cx="1558800" cy="3229188"/>
                    </a:xfrm>
                  </p:grpSpPr>
                  <p:grpSp>
                    <p:nvGrpSpPr>
                      <p:cNvPr id="235" name="Google Shape;235;p27"/>
                      <p:cNvGrpSpPr/>
                      <p:nvPr/>
                    </p:nvGrpSpPr>
                    <p:grpSpPr>
                      <a:xfrm>
                        <a:off x="7141600" y="1152812"/>
                        <a:ext cx="1558800" cy="3229188"/>
                        <a:chOff x="7141600" y="1152812"/>
                        <a:chExt cx="1558800" cy="3229188"/>
                      </a:xfrm>
                    </p:grpSpPr>
                    <p:grpSp>
                      <p:nvGrpSpPr>
                        <p:cNvPr id="236" name="Google Shape;236;p27"/>
                        <p:cNvGrpSpPr/>
                        <p:nvPr/>
                      </p:nvGrpSpPr>
                      <p:grpSpPr>
                        <a:xfrm>
                          <a:off x="7141600" y="1152812"/>
                          <a:ext cx="1558800" cy="3229188"/>
                          <a:chOff x="7141600" y="1152812"/>
                          <a:chExt cx="1558800" cy="3229188"/>
                        </a:xfrm>
                      </p:grpSpPr>
                      <p:grpSp>
                        <p:nvGrpSpPr>
                          <p:cNvPr id="237" name="Google Shape;237;p27"/>
                          <p:cNvGrpSpPr/>
                          <p:nvPr/>
                        </p:nvGrpSpPr>
                        <p:grpSpPr>
                          <a:xfrm>
                            <a:off x="7149950" y="1155200"/>
                            <a:ext cx="1531038" cy="3226800"/>
                            <a:chOff x="7398688" y="1152800"/>
                            <a:chExt cx="1531038" cy="3226800"/>
                          </a:xfrm>
                        </p:grpSpPr>
                        <p:sp>
                          <p:nvSpPr>
                            <p:cNvPr id="238" name="Google Shape;238;p27"/>
                            <p:cNvSpPr/>
                            <p:nvPr/>
                          </p:nvSpPr>
                          <p:spPr>
                            <a:xfrm>
                              <a:off x="7398825" y="1152800"/>
                              <a:ext cx="1530900" cy="3226800"/>
                            </a:xfrm>
                            <a:prstGeom prst="roundRect">
                              <a:avLst>
                                <a:gd fmla="val 6029" name="adj"/>
                              </a:avLst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39" name="Google Shape;239;p27"/>
                            <p:cNvSpPr/>
                            <p:nvPr/>
                          </p:nvSpPr>
                          <p:spPr>
                            <a:xfrm>
                              <a:off x="7398688" y="1559375"/>
                              <a:ext cx="1530900" cy="48000"/>
                            </a:xfrm>
                            <a:prstGeom prst="rect">
                              <a:avLst/>
                            </a:prstGeom>
                            <a:solidFill>
                              <a:srgbClr val="CCCCCC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240" name="Google Shape;240;p27"/>
                          <p:cNvSpPr/>
                          <p:nvPr/>
                        </p:nvSpPr>
                        <p:spPr>
                          <a:xfrm>
                            <a:off x="7157025" y="1152812"/>
                            <a:ext cx="1521600" cy="3226800"/>
                          </a:xfrm>
                          <a:prstGeom prst="roundRect">
                            <a:avLst>
                              <a:gd fmla="val 6029" name="adj"/>
                            </a:avLst>
                          </a:prstGeom>
                          <a:noFill/>
                          <a:ln cap="flat" cmpd="sng" w="28575">
                            <a:solidFill>
                              <a:srgbClr val="073763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241" name="Google Shape;241;p27"/>
                          <p:cNvSpPr/>
                          <p:nvPr/>
                        </p:nvSpPr>
                        <p:spPr>
                          <a:xfrm>
                            <a:off x="7141600" y="1411575"/>
                            <a:ext cx="1558800" cy="117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b="1" lang="es" sz="500">
                                <a:solidFill>
                                  <a:srgbClr val="4285F4"/>
                                </a:solidFill>
                              </a:rPr>
                              <a:t>Trang chủ </a:t>
                            </a:r>
                            <a:r>
                              <a:rPr b="1" lang="es" sz="500"/>
                              <a:t> </a:t>
                            </a:r>
                            <a:r>
                              <a:rPr lang="es" sz="500"/>
                              <a:t>  </a:t>
                            </a:r>
                            <a:r>
                              <a:rPr b="1" lang="es" sz="500">
                                <a:solidFill>
                                  <a:srgbClr val="434343"/>
                                </a:solidFill>
                              </a:rPr>
                              <a:t>Bài viết    Ảnh   Video   Giới thiệu</a:t>
                            </a:r>
                            <a:endParaRPr b="1" sz="500">
                              <a:solidFill>
                                <a:srgbClr val="434343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42" name="Google Shape;242;p27"/>
                          <p:cNvPicPr preferRelativeResize="0"/>
                          <p:nvPr/>
                        </p:nvPicPr>
                        <p:blipFill rotWithShape="1">
                          <a:blip r:embed="rId12">
                            <a:alphaModFix/>
                          </a:blip>
                          <a:srcRect b="86416" l="11355" r="11347" t="9519"/>
                          <a:stretch/>
                        </p:blipFill>
                        <p:spPr>
                          <a:xfrm>
                            <a:off x="7215275" y="1205400"/>
                            <a:ext cx="1400401" cy="1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sp>
                        <p:nvSpPr>
                          <p:cNvPr id="243" name="Google Shape;243;p27"/>
                          <p:cNvSpPr/>
                          <p:nvPr/>
                        </p:nvSpPr>
                        <p:spPr>
                          <a:xfrm>
                            <a:off x="7172688" y="1351450"/>
                            <a:ext cx="1491900" cy="3900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>
                            <a:noFill/>
                          </a:ln>
                          <a:effectLst>
                            <a:outerShdw rotWithShape="0" algn="bl" dir="5580000" dist="28575">
                              <a:srgbClr val="CCCCCC">
                                <a:alpha val="94000"/>
                              </a:srgbClr>
                            </a:outerShdw>
                          </a:effectLst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1500"/>
                          </a:p>
                        </p:txBody>
                      </p:sp>
                      <p:grpSp>
                        <p:nvGrpSpPr>
                          <p:cNvPr id="244" name="Google Shape;244;p27"/>
                          <p:cNvGrpSpPr/>
                          <p:nvPr/>
                        </p:nvGrpSpPr>
                        <p:grpSpPr>
                          <a:xfrm>
                            <a:off x="7170040" y="1529350"/>
                            <a:ext cx="1494230" cy="4800"/>
                            <a:chOff x="7170675" y="1529350"/>
                            <a:chExt cx="1496325" cy="4800"/>
                          </a:xfrm>
                        </p:grpSpPr>
                        <p:sp>
                          <p:nvSpPr>
                            <p:cNvPr id="245" name="Google Shape;245;p27"/>
                            <p:cNvSpPr/>
                            <p:nvPr/>
                          </p:nvSpPr>
                          <p:spPr>
                            <a:xfrm>
                              <a:off x="7172700" y="1529350"/>
                              <a:ext cx="1494300" cy="4500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  <a:effectLst>
                              <a:outerShdw rotWithShape="0" algn="bl" dir="6120000" dist="9525">
                                <a:srgbClr val="CCCCCC">
                                  <a:alpha val="94000"/>
                                </a:srgbClr>
                              </a:outerShdw>
                            </a:effectLst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500"/>
                            </a:p>
                          </p:txBody>
                        </p:sp>
                        <p:cxnSp>
                          <p:nvCxnSpPr>
                            <p:cNvPr id="246" name="Google Shape;246;p27"/>
                            <p:cNvCxnSpPr/>
                            <p:nvPr/>
                          </p:nvCxnSpPr>
                          <p:spPr>
                            <a:xfrm flipH="1" rot="10800000">
                              <a:off x="7170675" y="1533850"/>
                              <a:ext cx="406200" cy="300"/>
                            </a:xfrm>
                            <a:prstGeom prst="straightConnector1">
                              <a:avLst/>
                            </a:prstGeom>
                            <a:noFill/>
                            <a:ln cap="flat" cmpd="sng" w="9525">
                              <a:solidFill>
                                <a:srgbClr val="4A86E8"/>
                              </a:solidFill>
                              <a:prstDash val="solid"/>
                              <a:round/>
                              <a:headEnd len="med" w="med" type="none"/>
                              <a:tailEnd len="med" w="med" type="none"/>
                            </a:ln>
                          </p:spPr>
                        </p:cxnSp>
                      </p:grpSp>
                    </p:grpSp>
                    <p:sp>
                      <p:nvSpPr>
                        <p:cNvPr id="247" name="Google Shape;247;p27"/>
                        <p:cNvSpPr/>
                        <p:nvPr/>
                      </p:nvSpPr>
                      <p:spPr>
                        <a:xfrm>
                          <a:off x="7172700" y="4078900"/>
                          <a:ext cx="1491900" cy="2082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ffectLst>
                          <a:outerShdw rotWithShape="0" algn="bl" dir="16080000" dist="9525">
                            <a:srgbClr val="CCCCCC">
                              <a:alpha val="94000"/>
                            </a:srgbClr>
                          </a:outerShdw>
                        </a:effectLst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248" name="Google Shape;248;p27"/>
                      <p:cNvSpPr/>
                      <p:nvPr/>
                    </p:nvSpPr>
                    <p:spPr>
                      <a:xfrm>
                        <a:off x="7160193" y="1989906"/>
                        <a:ext cx="1521600" cy="26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" sz="600">
                            <a:solidFill>
                              <a:srgbClr val="191919"/>
                            </a:solidFill>
                            <a:latin typeface="Open Sans"/>
                            <a:ea typeface="Open Sans"/>
                            <a:cs typeface="Open Sans"/>
                            <a:sym typeface="Open Sans"/>
                          </a:rPr>
                          <a:t>[CLUB PIAF TRY FREE - BEAUTY]</a:t>
                        </a:r>
                        <a:endParaRPr sz="6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endParaRPr>
                      </a:p>
                      <a:p>
                        <a:pPr indent="0" lvl="0" marL="0" rtl="0" algn="l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sz="6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endParaRPr>
                      </a:p>
                      <a:p>
                        <a:pPr indent="0" lvl="0" marL="0" rtl="0" algn="l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" sz="600">
                            <a:solidFill>
                              <a:srgbClr val="191919"/>
                            </a:solidFill>
                            <a:latin typeface="Open Sans"/>
                            <a:ea typeface="Open Sans"/>
                            <a:cs typeface="Open Sans"/>
                            <a:sym typeface="Open Sans"/>
                          </a:rPr>
                          <a:t>Cuối tháng săn quà miễn phí là chuẩn</a:t>
                        </a:r>
                        <a:endParaRPr sz="6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endParaRPr>
                      </a:p>
                      <a:p>
                        <a:pPr indent="0" lvl="0" marL="0" rtl="0" algn="l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  <a:buNone/>
                        </a:pPr>
                        <a:r>
                          <a:rPr lang="es" sz="500">
                            <a:solidFill>
                              <a:srgbClr val="9E9E9E"/>
                            </a:solidFill>
                            <a:latin typeface="Open Sans Medium"/>
                            <a:ea typeface="Open Sans Medium"/>
                            <a:cs typeface="Open Sans Medium"/>
                            <a:sym typeface="Open Sans Medium"/>
                          </a:rPr>
                          <a:t>… Xem thêm</a:t>
                        </a:r>
                        <a:endParaRPr b="1" sz="600">
                          <a:solidFill>
                            <a:srgbClr val="9E9E9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endParaRPr>
                      </a:p>
                    </p:txBody>
                  </p:sp>
                </p:grpSp>
                <p:sp>
                  <p:nvSpPr>
                    <p:cNvPr id="249" name="Google Shape;249;p27"/>
                    <p:cNvSpPr/>
                    <p:nvPr/>
                  </p:nvSpPr>
                  <p:spPr>
                    <a:xfrm>
                      <a:off x="7172700" y="3778850"/>
                      <a:ext cx="1491900" cy="2877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>
                      <a:outerShdw rotWithShape="0" algn="bl">
                        <a:srgbClr val="CCCCCC"/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50" name="Google Shape;250;p27"/>
                    <p:cNvCxnSpPr/>
                    <p:nvPr/>
                  </p:nvCxnSpPr>
                  <p:spPr>
                    <a:xfrm flipH="1" rot="10800000">
                      <a:off x="7172690" y="4078650"/>
                      <a:ext cx="405600" cy="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4A86E8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251" name="Google Shape;251;p27"/>
                  <p:cNvSpPr/>
                  <p:nvPr/>
                </p:nvSpPr>
                <p:spPr>
                  <a:xfrm>
                    <a:off x="7153000" y="4212950"/>
                    <a:ext cx="1533600" cy="117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350">
                        <a:solidFill>
                          <a:srgbClr val="4285F4"/>
                        </a:solidFill>
                      </a:rPr>
                      <a:t>Bảng tin </a:t>
                    </a:r>
                    <a:r>
                      <a:rPr lang="es" sz="350"/>
                      <a:t>            </a:t>
                    </a:r>
                    <a:r>
                      <a:rPr lang="es" sz="350">
                        <a:solidFill>
                          <a:srgbClr val="434343"/>
                        </a:solidFill>
                      </a:rPr>
                      <a:t>Watch              Nhóm           Thông báo            Menu</a:t>
                    </a:r>
                    <a:endParaRPr sz="350"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252" name="Google Shape;252;p27"/>
                <p:cNvGrpSpPr/>
                <p:nvPr/>
              </p:nvGrpSpPr>
              <p:grpSpPr>
                <a:xfrm>
                  <a:off x="7268675" y="4113575"/>
                  <a:ext cx="1265382" cy="129886"/>
                  <a:chOff x="7268675" y="4113575"/>
                  <a:chExt cx="1265382" cy="129886"/>
                </a:xfrm>
              </p:grpSpPr>
              <p:pic>
                <p:nvPicPr>
                  <p:cNvPr id="253" name="Google Shape;253;p27"/>
                  <p:cNvPicPr preferRelativeResize="0"/>
                  <p:nvPr/>
                </p:nvPicPr>
                <p:blipFill rotWithShape="1">
                  <a:blip r:embed="rId13">
                    <a:alphaModFix/>
                  </a:blip>
                  <a:srcRect b="25682" l="0" r="89712" t="43920"/>
                  <a:stretch/>
                </p:blipFill>
                <p:spPr>
                  <a:xfrm>
                    <a:off x="7268675" y="4119500"/>
                    <a:ext cx="103975" cy="117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54" name="Google Shape;254;p27"/>
                  <p:cNvPicPr preferRelativeResize="0"/>
                  <p:nvPr/>
                </p:nvPicPr>
                <p:blipFill rotWithShape="1">
                  <a:blip r:embed="rId14">
                    <a:alphaModFix amt="58999"/>
                  </a:blip>
                  <a:srcRect b="69604" l="52652" r="34346" t="-3079"/>
                  <a:stretch/>
                </p:blipFill>
                <p:spPr>
                  <a:xfrm>
                    <a:off x="7816918" y="4114612"/>
                    <a:ext cx="131400" cy="128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55" name="Google Shape;255;p27"/>
                  <p:cNvPicPr preferRelativeResize="0"/>
                  <p:nvPr/>
                </p:nvPicPr>
                <p:blipFill rotWithShape="1">
                  <a:blip r:embed="rId14">
                    <a:alphaModFix amt="58999"/>
                  </a:blip>
                  <a:srcRect b="69604" l="88229" r="-1229" t="-3079"/>
                  <a:stretch/>
                </p:blipFill>
                <p:spPr>
                  <a:xfrm>
                    <a:off x="8402657" y="4113575"/>
                    <a:ext cx="131400" cy="128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56" name="Google Shape;256;p27"/>
                  <p:cNvPicPr preferRelativeResize="0"/>
                  <p:nvPr/>
                </p:nvPicPr>
                <p:blipFill rotWithShape="1">
                  <a:blip r:embed="rId14">
                    <a:alphaModFix amt="58999"/>
                  </a:blip>
                  <a:srcRect b="70849" l="69613" r="17385" t="-4324"/>
                  <a:stretch/>
                </p:blipFill>
                <p:spPr>
                  <a:xfrm>
                    <a:off x="8088444" y="4113575"/>
                    <a:ext cx="131400" cy="128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257" name="Google Shape;257;p27"/>
                  <p:cNvGrpSpPr/>
                  <p:nvPr/>
                </p:nvGrpSpPr>
                <p:grpSpPr>
                  <a:xfrm>
                    <a:off x="7554395" y="4135923"/>
                    <a:ext cx="99000" cy="94300"/>
                    <a:chOff x="7554395" y="4135923"/>
                    <a:chExt cx="99000" cy="94300"/>
                  </a:xfrm>
                </p:grpSpPr>
                <p:grpSp>
                  <p:nvGrpSpPr>
                    <p:cNvPr id="258" name="Google Shape;258;p27"/>
                    <p:cNvGrpSpPr/>
                    <p:nvPr/>
                  </p:nvGrpSpPr>
                  <p:grpSpPr>
                    <a:xfrm>
                      <a:off x="7554395" y="4135923"/>
                      <a:ext cx="99000" cy="79200"/>
                      <a:chOff x="7554395" y="4135923"/>
                      <a:chExt cx="99000" cy="79200"/>
                    </a:xfrm>
                  </p:grpSpPr>
                  <p:sp>
                    <p:nvSpPr>
                      <p:cNvPr id="259" name="Google Shape;259;p27"/>
                      <p:cNvSpPr/>
                      <p:nvPr/>
                    </p:nvSpPr>
                    <p:spPr>
                      <a:xfrm>
                        <a:off x="7554395" y="4135923"/>
                        <a:ext cx="99000" cy="79200"/>
                      </a:xfrm>
                      <a:prstGeom prst="roundRect">
                        <a:avLst>
                          <a:gd fmla="val 16667" name="adj"/>
                        </a:avLst>
                      </a:prstGeom>
                      <a:noFill/>
                      <a:ln cap="flat" cmpd="sng" w="9525">
                        <a:solidFill>
                          <a:srgbClr val="B7B7B7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60" name="Google Shape;260;p27"/>
                      <p:cNvSpPr/>
                      <p:nvPr/>
                    </p:nvSpPr>
                    <p:spPr>
                      <a:xfrm rot="5400000">
                        <a:off x="7586645" y="4162173"/>
                        <a:ext cx="34500" cy="26700"/>
                      </a:xfrm>
                      <a:prstGeom prst="triangle">
                        <a:avLst>
                          <a:gd fmla="val 48116" name="adj"/>
                        </a:avLst>
                      </a:prstGeom>
                      <a:solidFill>
                        <a:srgbClr val="666666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cxnSp>
                  <p:nvCxnSpPr>
                    <p:cNvPr id="261" name="Google Shape;261;p27"/>
                    <p:cNvCxnSpPr/>
                    <p:nvPr/>
                  </p:nvCxnSpPr>
                  <p:spPr>
                    <a:xfrm>
                      <a:off x="7574645" y="4229923"/>
                      <a:ext cx="58500" cy="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</p:grpSp>
          <p:grpSp>
            <p:nvGrpSpPr>
              <p:cNvPr id="262" name="Google Shape;262;p27"/>
              <p:cNvGrpSpPr/>
              <p:nvPr/>
            </p:nvGrpSpPr>
            <p:grpSpPr>
              <a:xfrm>
                <a:off x="7268674" y="1651592"/>
                <a:ext cx="640051" cy="204132"/>
                <a:chOff x="7230274" y="1659292"/>
                <a:chExt cx="640051" cy="204132"/>
              </a:xfrm>
            </p:grpSpPr>
            <p:grpSp>
              <p:nvGrpSpPr>
                <p:cNvPr id="263" name="Google Shape;263;p27"/>
                <p:cNvGrpSpPr/>
                <p:nvPr/>
              </p:nvGrpSpPr>
              <p:grpSpPr>
                <a:xfrm>
                  <a:off x="7230274" y="1659292"/>
                  <a:ext cx="640051" cy="204132"/>
                  <a:chOff x="7230274" y="1659292"/>
                  <a:chExt cx="640051" cy="204132"/>
                </a:xfrm>
              </p:grpSpPr>
              <p:sp>
                <p:nvSpPr>
                  <p:cNvPr id="264" name="Google Shape;264;p27"/>
                  <p:cNvSpPr/>
                  <p:nvPr/>
                </p:nvSpPr>
                <p:spPr>
                  <a:xfrm>
                    <a:off x="7348925" y="1683925"/>
                    <a:ext cx="521400" cy="17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s" sz="600"/>
                      <a:t>Club Piaf</a:t>
                    </a:r>
                    <a:endParaRPr sz="500"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400">
                        <a:solidFill>
                          <a:srgbClr val="9E9E9E"/>
                        </a:solidFill>
                      </a:rPr>
                      <a:t>3 giờ </a:t>
                    </a:r>
                    <a:r>
                      <a:rPr lang="es" sz="400"/>
                      <a:t> </a:t>
                    </a:r>
                    <a:endParaRPr sz="400"/>
                  </a:p>
                </p:txBody>
              </p:sp>
              <p:pic>
                <p:nvPicPr>
                  <p:cNvPr id="265" name="Google Shape;265;p27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-10950"/>
                  <a:stretch/>
                </p:blipFill>
                <p:spPr>
                  <a:xfrm>
                    <a:off x="7230274" y="1659292"/>
                    <a:ext cx="185225" cy="2041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266" name="Google Shape;266;p27"/>
                <p:cNvPicPr preferRelativeResize="0"/>
                <p:nvPr/>
              </p:nvPicPr>
              <p:blipFill>
                <a:blip r:embed="rId16">
                  <a:alphaModFix amt="75000"/>
                </a:blip>
                <a:stretch>
                  <a:fillRect/>
                </a:stretch>
              </p:blipFill>
              <p:spPr>
                <a:xfrm>
                  <a:off x="7599625" y="1797125"/>
                  <a:ext cx="49375" cy="491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7" name="Google Shape;267;p27"/>
                <p:cNvSpPr/>
                <p:nvPr/>
              </p:nvSpPr>
              <p:spPr>
                <a:xfrm>
                  <a:off x="7472925" y="1778025"/>
                  <a:ext cx="145200" cy="594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" sz="400">
                      <a:solidFill>
                        <a:srgbClr val="9E9E9E"/>
                      </a:solidFill>
                    </a:rPr>
                    <a:t>.</a:t>
                  </a:r>
                  <a:endParaRPr b="1" sz="400">
                    <a:solidFill>
                      <a:srgbClr val="9E9E9E"/>
                    </a:solidFill>
                  </a:endParaRPr>
                </a:p>
              </p:txBody>
            </p:sp>
          </p:grpSp>
          <p:grpSp>
            <p:nvGrpSpPr>
              <p:cNvPr id="268" name="Google Shape;268;p27"/>
              <p:cNvGrpSpPr/>
              <p:nvPr/>
            </p:nvGrpSpPr>
            <p:grpSpPr>
              <a:xfrm>
                <a:off x="7213600" y="3806825"/>
                <a:ext cx="1419900" cy="214850"/>
                <a:chOff x="7213600" y="3806825"/>
                <a:chExt cx="1419900" cy="214850"/>
              </a:xfrm>
            </p:grpSpPr>
            <p:sp>
              <p:nvSpPr>
                <p:cNvPr id="269" name="Google Shape;269;p27"/>
                <p:cNvSpPr/>
                <p:nvPr/>
              </p:nvSpPr>
              <p:spPr>
                <a:xfrm>
                  <a:off x="7213600" y="3951175"/>
                  <a:ext cx="895200" cy="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400">
                      <a:solidFill>
                        <a:srgbClr val="666666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onelink.to</a:t>
                  </a:r>
                  <a:endParaRPr sz="400">
                    <a:solidFill>
                      <a:srgbClr val="666666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270" name="Google Shape;270;p27"/>
                <p:cNvGrpSpPr/>
                <p:nvPr/>
              </p:nvGrpSpPr>
              <p:grpSpPr>
                <a:xfrm>
                  <a:off x="7213600" y="3806825"/>
                  <a:ext cx="1419900" cy="142800"/>
                  <a:chOff x="7213600" y="3806825"/>
                  <a:chExt cx="1419900" cy="142800"/>
                </a:xfrm>
              </p:grpSpPr>
              <p:sp>
                <p:nvSpPr>
                  <p:cNvPr id="271" name="Google Shape;271;p27"/>
                  <p:cNvSpPr/>
                  <p:nvPr/>
                </p:nvSpPr>
                <p:spPr>
                  <a:xfrm>
                    <a:off x="7213600" y="3806825"/>
                    <a:ext cx="896400" cy="1428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4285F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4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              Sử dụng ứng dụng</a:t>
                    </a:r>
                    <a:endParaRPr sz="400">
                      <a:solidFill>
                        <a:srgbClr val="FFFFF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grpSp>
                <p:nvGrpSpPr>
                  <p:cNvPr id="272" name="Google Shape;272;p27"/>
                  <p:cNvGrpSpPr/>
                  <p:nvPr/>
                </p:nvGrpSpPr>
                <p:grpSpPr>
                  <a:xfrm>
                    <a:off x="8138050" y="3806825"/>
                    <a:ext cx="495450" cy="142800"/>
                    <a:chOff x="8138050" y="3806825"/>
                    <a:chExt cx="495450" cy="142800"/>
                  </a:xfrm>
                </p:grpSpPr>
                <p:grpSp>
                  <p:nvGrpSpPr>
                    <p:cNvPr id="273" name="Google Shape;273;p27"/>
                    <p:cNvGrpSpPr/>
                    <p:nvPr/>
                  </p:nvGrpSpPr>
                  <p:grpSpPr>
                    <a:xfrm>
                      <a:off x="8361400" y="3806825"/>
                      <a:ext cx="272100" cy="142800"/>
                      <a:chOff x="8361400" y="3806825"/>
                      <a:chExt cx="272100" cy="142800"/>
                    </a:xfrm>
                  </p:grpSpPr>
                  <p:sp>
                    <p:nvSpPr>
                      <p:cNvPr id="274" name="Google Shape;274;p27"/>
                      <p:cNvSpPr/>
                      <p:nvPr/>
                    </p:nvSpPr>
                    <p:spPr>
                      <a:xfrm>
                        <a:off x="8397400" y="3806825"/>
                        <a:ext cx="200100" cy="142800"/>
                      </a:xfrm>
                      <a:prstGeom prst="roundRect">
                        <a:avLst>
                          <a:gd fmla="val 16667" name="adj"/>
                        </a:avLst>
                      </a:prstGeom>
                      <a:solidFill>
                        <a:srgbClr val="F3F3F3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endParaRPr>
                      </a:p>
                    </p:txBody>
                  </p:sp>
                  <p:sp>
                    <p:nvSpPr>
                      <p:cNvPr id="275" name="Google Shape;275;p27"/>
                      <p:cNvSpPr/>
                      <p:nvPr/>
                    </p:nvSpPr>
                    <p:spPr>
                      <a:xfrm>
                        <a:off x="8361400" y="3806825"/>
                        <a:ext cx="272100" cy="81600"/>
                      </a:xfrm>
                      <a:prstGeom prst="roundRect">
                        <a:avLst>
                          <a:gd fmla="val 16667" name="adj"/>
                        </a:avLst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s" sz="700">
                            <a:solidFill>
                              <a:srgbClr val="434343"/>
                            </a:solidFill>
                          </a:rPr>
                          <a:t>...</a:t>
                        </a:r>
                        <a:endParaRPr b="1" sz="700">
                          <a:solidFill>
                            <a:srgbClr val="434343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76" name="Google Shape;276;p27"/>
                    <p:cNvGrpSpPr/>
                    <p:nvPr/>
                  </p:nvGrpSpPr>
                  <p:grpSpPr>
                    <a:xfrm>
                      <a:off x="8138050" y="3806825"/>
                      <a:ext cx="212775" cy="142800"/>
                      <a:chOff x="8138050" y="3806825"/>
                      <a:chExt cx="212775" cy="142800"/>
                    </a:xfrm>
                  </p:grpSpPr>
                  <p:sp>
                    <p:nvSpPr>
                      <p:cNvPr id="277" name="Google Shape;277;p27"/>
                      <p:cNvSpPr/>
                      <p:nvPr/>
                    </p:nvSpPr>
                    <p:spPr>
                      <a:xfrm>
                        <a:off x="8150725" y="3806825"/>
                        <a:ext cx="200100" cy="142800"/>
                      </a:xfrm>
                      <a:prstGeom prst="roundRect">
                        <a:avLst>
                          <a:gd fmla="val 16667" name="adj"/>
                        </a:avLst>
                      </a:prstGeom>
                      <a:solidFill>
                        <a:srgbClr val="F3F3F3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endParaRPr>
                      </a:p>
                    </p:txBody>
                  </p:sp>
                  <p:pic>
                    <p:nvPicPr>
                      <p:cNvPr id="278" name="Google Shape;278;p27"/>
                      <p:cNvPicPr preferRelativeResize="0"/>
                      <p:nvPr/>
                    </p:nvPicPr>
                    <p:blipFill rotWithShape="1">
                      <a:blip r:embed="rId17">
                        <a:alphaModFix/>
                      </a:blip>
                      <a:srcRect b="19080" l="0" r="0" t="0"/>
                      <a:stretch/>
                    </p:blipFill>
                    <p:spPr>
                      <a:xfrm>
                        <a:off x="8213200" y="3841325"/>
                        <a:ext cx="75150" cy="7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279" name="Google Shape;279;p27"/>
                      <p:cNvSpPr/>
                      <p:nvPr/>
                    </p:nvSpPr>
                    <p:spPr>
                      <a:xfrm>
                        <a:off x="8138050" y="3838325"/>
                        <a:ext cx="81900" cy="7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" sz="600">
                            <a:solidFill>
                              <a:srgbClr val="FFFFFF"/>
                            </a:solidFill>
                          </a:rPr>
                          <a:t>~</a:t>
                        </a:r>
                        <a:endParaRPr sz="60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cxnSp>
        <p:nvCxnSpPr>
          <p:cNvPr id="280" name="Google Shape;280;p27"/>
          <p:cNvCxnSpPr/>
          <p:nvPr/>
        </p:nvCxnSpPr>
        <p:spPr>
          <a:xfrm rot="10800000">
            <a:off x="6268193" y="4720102"/>
            <a:ext cx="98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7"/>
          <p:cNvSpPr/>
          <p:nvPr/>
        </p:nvSpPr>
        <p:spPr>
          <a:xfrm>
            <a:off x="831750" y="1149250"/>
            <a:ext cx="1654200" cy="389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ADAA">
                  <a:alpha val="61960"/>
                </a:srgbClr>
              </a:gs>
              <a:gs pos="18000">
                <a:srgbClr val="F2ADAA">
                  <a:alpha val="61960"/>
                </a:srgbClr>
              </a:gs>
              <a:gs pos="100000">
                <a:srgbClr val="EA999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Cover Image </a:t>
            </a:r>
            <a:endParaRPr b="1" sz="12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EFEFE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Hình bìa</a:t>
            </a:r>
            <a:endParaRPr sz="13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2626713" y="1149250"/>
            <a:ext cx="1654200" cy="389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ADAA">
                  <a:alpha val="61960"/>
                </a:srgbClr>
              </a:gs>
              <a:gs pos="18000">
                <a:srgbClr val="F2ADAA">
                  <a:alpha val="61960"/>
                </a:srgbClr>
              </a:gs>
              <a:gs pos="100000">
                <a:srgbClr val="EA999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Detailed</a:t>
            </a:r>
            <a:r>
              <a:rPr b="1" lang="es" sz="12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 Image </a:t>
            </a:r>
            <a:endParaRPr b="1" sz="12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EFEFE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Hình chi tiết</a:t>
            </a:r>
            <a:endParaRPr sz="13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5224" y="2523413"/>
            <a:ext cx="1586200" cy="10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/>
          <p:nvPr/>
        </p:nvSpPr>
        <p:spPr>
          <a:xfrm>
            <a:off x="4433888" y="1149250"/>
            <a:ext cx="1654200" cy="389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ADAA">
                  <a:alpha val="61960"/>
                </a:srgbClr>
              </a:gs>
              <a:gs pos="18000">
                <a:srgbClr val="F2ADAA">
                  <a:alpha val="61960"/>
                </a:srgbClr>
              </a:gs>
              <a:gs pos="100000">
                <a:srgbClr val="EA999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Series of</a:t>
            </a:r>
            <a:r>
              <a:rPr b="1" lang="es" sz="12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 Images </a:t>
            </a:r>
            <a:endParaRPr b="1" sz="12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EFEFE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Dãy hình</a:t>
            </a:r>
            <a:endParaRPr sz="13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285" name="Google Shape;285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66725" y="2159300"/>
            <a:ext cx="1586201" cy="32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608825" y="2181050"/>
            <a:ext cx="1274751" cy="233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71625" y="2795037"/>
            <a:ext cx="774412" cy="77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63825" y="3700950"/>
            <a:ext cx="1586200" cy="104899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/>
          <p:nvPr/>
        </p:nvSpPr>
        <p:spPr>
          <a:xfrm>
            <a:off x="757825" y="2523413"/>
            <a:ext cx="1798200" cy="120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851700" y="3545975"/>
            <a:ext cx="1615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50">
                <a:solidFill>
                  <a:srgbClr val="999999"/>
                </a:solidFill>
              </a:rPr>
              <a:t>02 ngày 22 giờ 07 phút</a:t>
            </a:r>
            <a:endParaRPr i="1" sz="55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50">
                <a:solidFill>
                  <a:srgbClr val="999999"/>
                </a:solidFill>
              </a:rPr>
              <a:t>Recruit:</a:t>
            </a:r>
            <a:r>
              <a:rPr lang="es" sz="550">
                <a:solidFill>
                  <a:srgbClr val="999999"/>
                </a:solidFill>
              </a:rPr>
              <a:t> 10 / </a:t>
            </a:r>
            <a:r>
              <a:rPr b="1" lang="es" sz="550">
                <a:solidFill>
                  <a:srgbClr val="999999"/>
                </a:solidFill>
              </a:rPr>
              <a:t>Apply:</a:t>
            </a:r>
            <a:r>
              <a:rPr lang="es" sz="550">
                <a:solidFill>
                  <a:srgbClr val="999999"/>
                </a:solidFill>
              </a:rPr>
              <a:t> 456</a:t>
            </a:r>
            <a:endParaRPr sz="550">
              <a:solidFill>
                <a:srgbClr val="999999"/>
              </a:solidFill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2665112" y="1821475"/>
            <a:ext cx="1575900" cy="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Open Sans"/>
                <a:ea typeface="Open Sans"/>
                <a:cs typeface="Open Sans"/>
                <a:sym typeface="Open Sans"/>
              </a:rPr>
              <a:t>Try Free          </a:t>
            </a:r>
            <a:r>
              <a:rPr lang="es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Voucher            </a:t>
            </a:r>
            <a:r>
              <a:rPr lang="es" sz="600">
                <a:solidFill>
                  <a:srgbClr val="9E9E9E"/>
                </a:solidFill>
                <a:latin typeface="Open Sans"/>
                <a:ea typeface="Open Sans"/>
                <a:cs typeface="Open Sans"/>
                <a:sym typeface="Open Sans"/>
              </a:rPr>
              <a:t>Event</a:t>
            </a:r>
            <a:endParaRPr sz="600">
              <a:solidFill>
                <a:srgbClr val="9E9E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2" name="Google Shape;292;p27"/>
          <p:cNvGrpSpPr/>
          <p:nvPr/>
        </p:nvGrpSpPr>
        <p:grpSpPr>
          <a:xfrm>
            <a:off x="2652242" y="1604432"/>
            <a:ext cx="1615939" cy="3426862"/>
            <a:chOff x="-1582681" y="1201487"/>
            <a:chExt cx="1521600" cy="3226800"/>
          </a:xfrm>
        </p:grpSpPr>
        <p:grpSp>
          <p:nvGrpSpPr>
            <p:cNvPr id="293" name="Google Shape;293;p27"/>
            <p:cNvGrpSpPr/>
            <p:nvPr/>
          </p:nvGrpSpPr>
          <p:grpSpPr>
            <a:xfrm>
              <a:off x="-1582681" y="1201487"/>
              <a:ext cx="1521600" cy="3226800"/>
              <a:chOff x="9303119" y="1265537"/>
              <a:chExt cx="1521600" cy="3226800"/>
            </a:xfrm>
          </p:grpSpPr>
          <p:grpSp>
            <p:nvGrpSpPr>
              <p:cNvPr id="294" name="Google Shape;294;p27"/>
              <p:cNvGrpSpPr/>
              <p:nvPr/>
            </p:nvGrpSpPr>
            <p:grpSpPr>
              <a:xfrm>
                <a:off x="9303119" y="1265537"/>
                <a:ext cx="1521600" cy="3226800"/>
                <a:chOff x="9303119" y="1265537"/>
                <a:chExt cx="1521600" cy="3226800"/>
              </a:xfrm>
            </p:grpSpPr>
            <p:grpSp>
              <p:nvGrpSpPr>
                <p:cNvPr id="295" name="Google Shape;295;p27"/>
                <p:cNvGrpSpPr/>
                <p:nvPr/>
              </p:nvGrpSpPr>
              <p:grpSpPr>
                <a:xfrm>
                  <a:off x="9303119" y="1265537"/>
                  <a:ext cx="1521600" cy="3226800"/>
                  <a:chOff x="9303119" y="1265537"/>
                  <a:chExt cx="1521600" cy="3226800"/>
                </a:xfrm>
              </p:grpSpPr>
              <p:grpSp>
                <p:nvGrpSpPr>
                  <p:cNvPr id="296" name="Google Shape;296;p27"/>
                  <p:cNvGrpSpPr/>
                  <p:nvPr/>
                </p:nvGrpSpPr>
                <p:grpSpPr>
                  <a:xfrm>
                    <a:off x="9303119" y="1265537"/>
                    <a:ext cx="1521600" cy="3226800"/>
                    <a:chOff x="9303119" y="1265537"/>
                    <a:chExt cx="1521600" cy="3226800"/>
                  </a:xfrm>
                </p:grpSpPr>
                <p:grpSp>
                  <p:nvGrpSpPr>
                    <p:cNvPr id="297" name="Google Shape;297;p27"/>
                    <p:cNvGrpSpPr/>
                    <p:nvPr/>
                  </p:nvGrpSpPr>
                  <p:grpSpPr>
                    <a:xfrm>
                      <a:off x="9303119" y="1265537"/>
                      <a:ext cx="1521600" cy="3226800"/>
                      <a:chOff x="9303119" y="1265537"/>
                      <a:chExt cx="1521600" cy="3226800"/>
                    </a:xfrm>
                  </p:grpSpPr>
                  <p:grpSp>
                    <p:nvGrpSpPr>
                      <p:cNvPr id="298" name="Google Shape;298;p27"/>
                      <p:cNvGrpSpPr/>
                      <p:nvPr/>
                    </p:nvGrpSpPr>
                    <p:grpSpPr>
                      <a:xfrm>
                        <a:off x="9303119" y="1265537"/>
                        <a:ext cx="1521600" cy="3226800"/>
                        <a:chOff x="9303119" y="1265537"/>
                        <a:chExt cx="1521600" cy="3226800"/>
                      </a:xfrm>
                    </p:grpSpPr>
                    <p:sp>
                      <p:nvSpPr>
                        <p:cNvPr id="299" name="Google Shape;299;p27"/>
                        <p:cNvSpPr/>
                        <p:nvPr/>
                      </p:nvSpPr>
                      <p:spPr>
                        <a:xfrm>
                          <a:off x="9303119" y="1265537"/>
                          <a:ext cx="1521600" cy="3226800"/>
                        </a:xfrm>
                        <a:prstGeom prst="roundRect">
                          <a:avLst>
                            <a:gd fmla="val 6029" name="adj"/>
                          </a:avLst>
                        </a:prstGeom>
                        <a:solidFill>
                          <a:srgbClr val="FFFFFF"/>
                        </a:solidFill>
                        <a:ln cap="flat" cmpd="sng" w="28575">
                          <a:solidFill>
                            <a:srgbClr val="073763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300" name="Google Shape;300;p27"/>
                        <p:cNvGrpSpPr/>
                        <p:nvPr/>
                      </p:nvGrpSpPr>
                      <p:grpSpPr>
                        <a:xfrm>
                          <a:off x="9417999" y="4326168"/>
                          <a:ext cx="1331385" cy="104749"/>
                          <a:chOff x="196375" y="4787980"/>
                          <a:chExt cx="2041375" cy="160609"/>
                        </a:xfrm>
                      </p:grpSpPr>
                      <p:pic>
                        <p:nvPicPr>
                          <p:cNvPr id="301" name="Google Shape;301;p27"/>
                          <p:cNvPicPr preferRelativeResize="0"/>
                          <p:nvPr/>
                        </p:nvPicPr>
                        <p:blipFill>
                          <a:blip r:embed="rId7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96375" y="4800164"/>
                            <a:ext cx="144248" cy="1484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302" name="Google Shape;302;p27"/>
                          <p:cNvPicPr preferRelativeResize="0"/>
                          <p:nvPr/>
                        </p:nvPicPr>
                        <p:blipFill>
                          <a:blip r:embed="rId8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39200" y="4802750"/>
                            <a:ext cx="174478" cy="143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303" name="Google Shape;303;p27"/>
                          <p:cNvPicPr preferRelativeResize="0"/>
                          <p:nvPr/>
                        </p:nvPicPr>
                        <p:blipFill>
                          <a:blip r:embed="rId23">
                            <a:alphaModFix amt="85000"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25672" y="4787980"/>
                            <a:ext cx="144249" cy="1472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304" name="Google Shape;304;p27"/>
                          <p:cNvPicPr preferRelativeResize="0"/>
                          <p:nvPr/>
                        </p:nvPicPr>
                        <p:blipFill rotWithShape="1">
                          <a:blip r:embed="rId10">
                            <a:alphaModFix/>
                          </a:blip>
                          <a:srcRect b="10" l="0" r="0" t="-10"/>
                          <a:stretch/>
                        </p:blipFill>
                        <p:spPr>
                          <a:xfrm>
                            <a:off x="2093500" y="4802747"/>
                            <a:ext cx="144250" cy="1432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</p:grpSp>
                  <p:sp>
                    <p:nvSpPr>
                      <p:cNvPr id="305" name="Google Shape;305;p27"/>
                      <p:cNvSpPr/>
                      <p:nvPr/>
                    </p:nvSpPr>
                    <p:spPr>
                      <a:xfrm>
                        <a:off x="9321536" y="3012800"/>
                        <a:ext cx="1483800" cy="28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s" sz="500">
                            <a:solidFill>
                              <a:srgbClr val="191919"/>
                            </a:solidFill>
                            <a:latin typeface="Open Sans"/>
                            <a:ea typeface="Open Sans"/>
                            <a:cs typeface="Open Sans"/>
                            <a:sym typeface="Open Sans"/>
                          </a:rPr>
                          <a:t>Xịt khoáng Skinia - Bí quyết da ẩm mượt suốt ngày dài</a:t>
                        </a:r>
                        <a:endParaRPr b="1" sz="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endParaRPr>
                      </a:p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s" sz="500">
                            <a:solidFill>
                              <a:srgbClr val="191919"/>
                            </a:solidFill>
                            <a:latin typeface="Open Sans"/>
                            <a:ea typeface="Open Sans"/>
                            <a:cs typeface="Open Sans"/>
                            <a:sym typeface="Open Sans"/>
                          </a:rPr>
                          <a:t>Thời gian mở đăng ký: Từ 9/03 đến 12/03</a:t>
                        </a:r>
                        <a:endParaRPr b="1" sz="600">
                          <a:solidFill>
                            <a:srgbClr val="191919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endParaRPr>
                      </a:p>
                    </p:txBody>
                  </p:sp>
                </p:grpSp>
                <p:grpSp>
                  <p:nvGrpSpPr>
                    <p:cNvPr id="306" name="Google Shape;306;p27"/>
                    <p:cNvGrpSpPr/>
                    <p:nvPr/>
                  </p:nvGrpSpPr>
                  <p:grpSpPr>
                    <a:xfrm>
                      <a:off x="9381725" y="1650075"/>
                      <a:ext cx="953575" cy="104760"/>
                      <a:chOff x="9381725" y="1650075"/>
                      <a:chExt cx="953575" cy="104760"/>
                    </a:xfrm>
                  </p:grpSpPr>
                  <p:sp>
                    <p:nvSpPr>
                      <p:cNvPr id="307" name="Google Shape;307;p27"/>
                      <p:cNvSpPr/>
                      <p:nvPr/>
                    </p:nvSpPr>
                    <p:spPr>
                      <a:xfrm>
                        <a:off x="9828000" y="1665550"/>
                        <a:ext cx="507300" cy="7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" sz="400">
                            <a:solidFill>
                              <a:srgbClr val="999999"/>
                            </a:solidFill>
                          </a:rPr>
                          <a:t>Co</a:t>
                        </a:r>
                        <a:r>
                          <a:rPr lang="es" sz="400">
                            <a:solidFill>
                              <a:srgbClr val="9E9E9E"/>
                            </a:solidFill>
                          </a:rPr>
                          <a:t>m</a:t>
                        </a:r>
                        <a:r>
                          <a:rPr lang="es" sz="400">
                            <a:solidFill>
                              <a:srgbClr val="999999"/>
                            </a:solidFill>
                          </a:rPr>
                          <a:t>ing soon    </a:t>
                        </a:r>
                        <a:endParaRPr sz="400"/>
                      </a:p>
                    </p:txBody>
                  </p:sp>
                  <p:grpSp>
                    <p:nvGrpSpPr>
                      <p:cNvPr id="308" name="Google Shape;308;p27"/>
                      <p:cNvGrpSpPr/>
                      <p:nvPr/>
                    </p:nvGrpSpPr>
                    <p:grpSpPr>
                      <a:xfrm>
                        <a:off x="9381725" y="1650075"/>
                        <a:ext cx="463350" cy="104760"/>
                        <a:chOff x="9381725" y="1650075"/>
                        <a:chExt cx="463350" cy="104760"/>
                      </a:xfrm>
                    </p:grpSpPr>
                    <p:sp>
                      <p:nvSpPr>
                        <p:cNvPr id="309" name="Google Shape;309;p27"/>
                        <p:cNvSpPr/>
                        <p:nvPr/>
                      </p:nvSpPr>
                      <p:spPr>
                        <a:xfrm>
                          <a:off x="9381725" y="1650075"/>
                          <a:ext cx="428220" cy="104760"/>
                        </a:xfrm>
                        <a:prstGeom prst="flowChartTerminator">
                          <a:avLst/>
                        </a:prstGeom>
                        <a:noFill/>
                        <a:ln cap="flat" cmpd="sng" w="9525">
                          <a:solidFill>
                            <a:srgbClr val="4285F4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0" name="Google Shape;310;p27"/>
                        <p:cNvSpPr/>
                        <p:nvPr/>
                      </p:nvSpPr>
                      <p:spPr>
                        <a:xfrm>
                          <a:off x="9401975" y="1665550"/>
                          <a:ext cx="443100" cy="73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" sz="400">
                              <a:solidFill>
                                <a:srgbClr val="4285F4"/>
                              </a:solidFill>
                            </a:rPr>
                            <a:t>In Progress</a:t>
                          </a:r>
                          <a:endParaRPr sz="400">
                            <a:solidFill>
                              <a:srgbClr val="4285F4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311" name="Google Shape;311;p27"/>
                        <p:cNvGrpSpPr/>
                        <p:nvPr/>
                      </p:nvGrpSpPr>
                      <p:grpSpPr>
                        <a:xfrm>
                          <a:off x="9420788" y="1673452"/>
                          <a:ext cx="57602" cy="56480"/>
                          <a:chOff x="9650960" y="971863"/>
                          <a:chExt cx="184800" cy="181200"/>
                        </a:xfrm>
                      </p:grpSpPr>
                      <p:sp>
                        <p:nvSpPr>
                          <p:cNvPr id="312" name="Google Shape;312;p27"/>
                          <p:cNvSpPr/>
                          <p:nvPr/>
                        </p:nvSpPr>
                        <p:spPr>
                          <a:xfrm>
                            <a:off x="9650960" y="971863"/>
                            <a:ext cx="184800" cy="181200"/>
                          </a:xfrm>
                          <a:prstGeom prst="ellipse">
                            <a:avLst/>
                          </a:prstGeom>
                          <a:solidFill>
                            <a:srgbClr val="4285F4"/>
                          </a:solidFill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cxnSp>
                        <p:nvCxnSpPr>
                          <p:cNvPr id="313" name="Google Shape;313;p27"/>
                          <p:cNvCxnSpPr/>
                          <p:nvPr/>
                        </p:nvCxnSpPr>
                        <p:spPr>
                          <a:xfrm flipH="1" rot="10800000">
                            <a:off x="9726152" y="1031504"/>
                            <a:ext cx="77100" cy="75900"/>
                          </a:xfrm>
                          <a:prstGeom prst="straightConnector1">
                            <a:avLst/>
                          </a:prstGeom>
                          <a:noFill/>
                          <a:ln cap="flat" cmpd="sng" w="9525">
                            <a:solidFill>
                              <a:srgbClr val="FFFFFF"/>
                            </a:solidFill>
                            <a:prstDash val="solid"/>
                            <a:round/>
                            <a:headEnd len="med" w="med" type="none"/>
                            <a:tailEnd len="med" w="med" type="none"/>
                          </a:ln>
                        </p:spPr>
                      </p:cxnSp>
                      <p:cxnSp>
                        <p:nvCxnSpPr>
                          <p:cNvPr id="314" name="Google Shape;314;p27"/>
                          <p:cNvCxnSpPr/>
                          <p:nvPr/>
                        </p:nvCxnSpPr>
                        <p:spPr>
                          <a:xfrm>
                            <a:off x="9690500" y="1053300"/>
                            <a:ext cx="50100" cy="47100"/>
                          </a:xfrm>
                          <a:prstGeom prst="straightConnector1">
                            <a:avLst/>
                          </a:prstGeom>
                          <a:noFill/>
                          <a:ln cap="flat" cmpd="sng" w="9525">
                            <a:solidFill>
                              <a:srgbClr val="FFFFFF"/>
                            </a:solidFill>
                            <a:prstDash val="solid"/>
                            <a:round/>
                            <a:headEnd len="med" w="med" type="none"/>
                            <a:tailEnd len="med" w="med" type="none"/>
                          </a:ln>
                        </p:spPr>
                      </p:cxnSp>
                    </p:grpSp>
                  </p:grpSp>
                </p:grpSp>
              </p:grpSp>
              <p:grpSp>
                <p:nvGrpSpPr>
                  <p:cNvPr id="315" name="Google Shape;315;p27"/>
                  <p:cNvGrpSpPr/>
                  <p:nvPr/>
                </p:nvGrpSpPr>
                <p:grpSpPr>
                  <a:xfrm>
                    <a:off x="10399985" y="1321408"/>
                    <a:ext cx="402431" cy="113848"/>
                    <a:chOff x="6133949" y="1715425"/>
                    <a:chExt cx="1266701" cy="358350"/>
                  </a:xfrm>
                </p:grpSpPr>
                <p:pic>
                  <p:nvPicPr>
                    <p:cNvPr id="316" name="Google Shape;316;p27"/>
                    <p:cNvPicPr preferRelativeResize="0"/>
                    <p:nvPr/>
                  </p:nvPicPr>
                  <p:blipFill rotWithShape="1">
                    <a:blip r:embed="rId3">
                      <a:alphaModFix amt="61000"/>
                    </a:blip>
                    <a:srcRect b="0" l="68895" r="0" t="0"/>
                    <a:stretch/>
                  </p:blipFill>
                  <p:spPr>
                    <a:xfrm>
                      <a:off x="6703000" y="1715425"/>
                      <a:ext cx="697651" cy="3583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317" name="Google Shape;317;p27"/>
                    <p:cNvPicPr preferRelativeResize="0"/>
                    <p:nvPr/>
                  </p:nvPicPr>
                  <p:blipFill rotWithShape="1">
                    <a:blip r:embed="rId3">
                      <a:alphaModFix amt="61000"/>
                    </a:blip>
                    <a:srcRect b="0" l="921" r="73410" t="0"/>
                    <a:stretch/>
                  </p:blipFill>
                  <p:spPr>
                    <a:xfrm>
                      <a:off x="6133949" y="1715425"/>
                      <a:ext cx="575700" cy="3583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pic>
              <p:nvPicPr>
                <p:cNvPr id="318" name="Google Shape;318;p2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57262" l="1718" r="74116" t="6844"/>
                <a:stretch/>
              </p:blipFill>
              <p:spPr>
                <a:xfrm>
                  <a:off x="9339125" y="1316750"/>
                  <a:ext cx="433526" cy="118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19" name="Google Shape;319;p27"/>
              <p:cNvSpPr/>
              <p:nvPr/>
            </p:nvSpPr>
            <p:spPr>
              <a:xfrm>
                <a:off x="10341250" y="1342900"/>
                <a:ext cx="408300" cy="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400">
                    <a:solidFill>
                      <a:srgbClr val="999999"/>
                    </a:solidFill>
                  </a:rPr>
                  <a:t>Search</a:t>
                </a:r>
                <a:r>
                  <a:rPr lang="es" sz="400">
                    <a:solidFill>
                      <a:srgbClr val="9E9E9E"/>
                    </a:solidFill>
                  </a:rPr>
                  <a:t>...</a:t>
                </a:r>
                <a:endParaRPr sz="400">
                  <a:solidFill>
                    <a:srgbClr val="9E9E9E"/>
                  </a:solidFill>
                </a:endParaRPr>
              </a:p>
            </p:txBody>
          </p:sp>
        </p:grpSp>
        <p:grpSp>
          <p:nvGrpSpPr>
            <p:cNvPr id="320" name="Google Shape;320;p27"/>
            <p:cNvGrpSpPr/>
            <p:nvPr/>
          </p:nvGrpSpPr>
          <p:grpSpPr>
            <a:xfrm>
              <a:off x="-1568775" y="2044125"/>
              <a:ext cx="1491900" cy="2323745"/>
              <a:chOff x="-1568775" y="2044125"/>
              <a:chExt cx="1491900" cy="2323745"/>
            </a:xfrm>
          </p:grpSpPr>
          <p:pic>
            <p:nvPicPr>
              <p:cNvPr id="321" name="Google Shape;321;p27"/>
              <p:cNvPicPr preferRelativeResize="0"/>
              <p:nvPr/>
            </p:nvPicPr>
            <p:blipFill>
              <a:blip r:embed="rId24">
                <a:alphaModFix/>
              </a:blip>
              <a:stretch>
                <a:fillRect/>
              </a:stretch>
            </p:blipFill>
            <p:spPr>
              <a:xfrm>
                <a:off x="-1491937" y="2044125"/>
                <a:ext cx="46450" cy="5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2" name="Google Shape;322;p27"/>
              <p:cNvSpPr/>
              <p:nvPr/>
            </p:nvSpPr>
            <p:spPr>
              <a:xfrm>
                <a:off x="-1564264" y="3946113"/>
                <a:ext cx="1483800" cy="171300"/>
              </a:xfrm>
              <a:prstGeom prst="rect">
                <a:avLst/>
              </a:prstGeom>
              <a:solidFill>
                <a:srgbClr val="4285F4"/>
              </a:solidFill>
              <a:ln cap="flat" cmpd="sng" w="9525">
                <a:solidFill>
                  <a:srgbClr val="4285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Đăng ký ngay </a:t>
                </a:r>
                <a:endParaRPr sz="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323" name="Google Shape;323;p27"/>
              <p:cNvGrpSpPr/>
              <p:nvPr/>
            </p:nvGrpSpPr>
            <p:grpSpPr>
              <a:xfrm>
                <a:off x="-1568775" y="4186633"/>
                <a:ext cx="1491900" cy="181237"/>
                <a:chOff x="9317025" y="4250683"/>
                <a:chExt cx="1491900" cy="181237"/>
              </a:xfrm>
            </p:grpSpPr>
            <p:sp>
              <p:nvSpPr>
                <p:cNvPr id="324" name="Google Shape;324;p27"/>
                <p:cNvSpPr/>
                <p:nvPr/>
              </p:nvSpPr>
              <p:spPr>
                <a:xfrm>
                  <a:off x="9317025" y="4309738"/>
                  <a:ext cx="1491900" cy="15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rotWithShape="0" algn="bl" dir="16080000" dist="9525">
                    <a:srgbClr val="9E9E9E">
                      <a:alpha val="94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5" name="Google Shape;325;p27"/>
                <p:cNvGrpSpPr/>
                <p:nvPr/>
              </p:nvGrpSpPr>
              <p:grpSpPr>
                <a:xfrm>
                  <a:off x="9992930" y="4250683"/>
                  <a:ext cx="181237" cy="181237"/>
                  <a:chOff x="-2116150" y="11180775"/>
                  <a:chExt cx="522900" cy="522900"/>
                </a:xfrm>
              </p:grpSpPr>
              <p:sp>
                <p:nvSpPr>
                  <p:cNvPr id="326" name="Google Shape;326;p27"/>
                  <p:cNvSpPr/>
                  <p:nvPr/>
                </p:nvSpPr>
                <p:spPr>
                  <a:xfrm>
                    <a:off x="-2116150" y="11180775"/>
                    <a:ext cx="522900" cy="522900"/>
                  </a:xfrm>
                  <a:prstGeom prst="flowChartConnector">
                    <a:avLst/>
                  </a:prstGeom>
                  <a:solidFill>
                    <a:srgbClr val="4285F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27" name="Google Shape;327;p27"/>
                  <p:cNvCxnSpPr/>
                  <p:nvPr/>
                </p:nvCxnSpPr>
                <p:spPr>
                  <a:xfrm>
                    <a:off x="-1858975" y="11299825"/>
                    <a:ext cx="0" cy="2904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8" name="Google Shape;328;p27"/>
                  <p:cNvCxnSpPr/>
                  <p:nvPr/>
                </p:nvCxnSpPr>
                <p:spPr>
                  <a:xfrm rot="10800000">
                    <a:off x="-1993825" y="11445025"/>
                    <a:ext cx="26670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pic>
        <p:nvPicPr>
          <p:cNvPr id="329" name="Google Shape;329;p2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671025" y="2159300"/>
            <a:ext cx="1575900" cy="10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7"/>
          <p:cNvSpPr/>
          <p:nvPr/>
        </p:nvSpPr>
        <p:spPr>
          <a:xfrm>
            <a:off x="2761275" y="3294475"/>
            <a:ext cx="61200" cy="46200"/>
          </a:xfrm>
          <a:prstGeom prst="heart">
            <a:avLst/>
          </a:prstGeom>
          <a:noFill/>
          <a:ln cap="flat" cmpd="sng" w="9525">
            <a:solidFill>
              <a:srgbClr val="0505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 txBox="1"/>
          <p:nvPr/>
        </p:nvSpPr>
        <p:spPr>
          <a:xfrm>
            <a:off x="2761050" y="3190263"/>
            <a:ext cx="28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/>
              <a:t>199</a:t>
            </a:r>
            <a:endParaRPr sz="400"/>
          </a:p>
        </p:txBody>
      </p:sp>
      <p:sp>
        <p:nvSpPr>
          <p:cNvPr id="332" name="Google Shape;332;p27"/>
          <p:cNvSpPr txBox="1"/>
          <p:nvPr/>
        </p:nvSpPr>
        <p:spPr>
          <a:xfrm>
            <a:off x="2671025" y="3380750"/>
            <a:ext cx="1485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">
                <a:solidFill>
                  <a:srgbClr val="999999"/>
                </a:solidFill>
              </a:rPr>
              <a:t>Đếm ngược: </a:t>
            </a:r>
            <a:r>
              <a:rPr lang="es" sz="550">
                <a:solidFill>
                  <a:srgbClr val="999999"/>
                </a:solidFill>
              </a:rPr>
              <a:t>02 ngày 22 giờ 07 phút</a:t>
            </a:r>
            <a:endParaRPr sz="550">
              <a:solidFill>
                <a:srgbClr val="999999"/>
              </a:solidFill>
            </a:endParaRPr>
          </a:p>
        </p:txBody>
      </p:sp>
      <p:sp>
        <p:nvSpPr>
          <p:cNvPr id="333" name="Google Shape;333;p27"/>
          <p:cNvSpPr/>
          <p:nvPr/>
        </p:nvSpPr>
        <p:spPr>
          <a:xfrm>
            <a:off x="2665862" y="1821475"/>
            <a:ext cx="1575900" cy="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Open Sans"/>
                <a:ea typeface="Open Sans"/>
                <a:cs typeface="Open Sans"/>
                <a:sym typeface="Open Sans"/>
              </a:rPr>
              <a:t>Try Free          </a:t>
            </a:r>
            <a:r>
              <a:rPr lang="es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Voucher            </a:t>
            </a:r>
            <a:r>
              <a:rPr lang="es" sz="600">
                <a:solidFill>
                  <a:srgbClr val="9E9E9E"/>
                </a:solidFill>
                <a:latin typeface="Open Sans"/>
                <a:ea typeface="Open Sans"/>
                <a:cs typeface="Open Sans"/>
                <a:sym typeface="Open Sans"/>
              </a:rPr>
              <a:t>Event</a:t>
            </a:r>
            <a:endParaRPr sz="600">
              <a:solidFill>
                <a:srgbClr val="9E9E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4" name="Google Shape;334;p27"/>
          <p:cNvCxnSpPr/>
          <p:nvPr/>
        </p:nvCxnSpPr>
        <p:spPr>
          <a:xfrm flipH="1" rot="10800000">
            <a:off x="2824656" y="1945811"/>
            <a:ext cx="156300" cy="15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27"/>
          <p:cNvSpPr/>
          <p:nvPr/>
        </p:nvSpPr>
        <p:spPr>
          <a:xfrm>
            <a:off x="4473050" y="4511550"/>
            <a:ext cx="1575900" cy="1818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Đăng ký ngay 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6" name="Google Shape;336;p2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867057" y="1204011"/>
            <a:ext cx="279900" cy="27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650482" y="1204011"/>
            <a:ext cx="279900" cy="27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8" name="Google Shape;338;p2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473057" y="1204011"/>
            <a:ext cx="279900" cy="279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9" name="Google Shape;339;p27"/>
          <p:cNvSpPr/>
          <p:nvPr/>
        </p:nvSpPr>
        <p:spPr>
          <a:xfrm>
            <a:off x="6622977" y="1149250"/>
            <a:ext cx="1873200" cy="389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ADAA">
                  <a:alpha val="61960"/>
                </a:srgbClr>
              </a:gs>
              <a:gs pos="18000">
                <a:srgbClr val="F2ADAA">
                  <a:alpha val="61960"/>
                </a:srgbClr>
              </a:gs>
              <a:gs pos="100000">
                <a:srgbClr val="EA999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Remind Collection</a:t>
            </a:r>
            <a:endParaRPr b="1" sz="12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EFEFE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Bài nhắc tổng hợp</a:t>
            </a:r>
            <a:endParaRPr sz="13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340" name="Google Shape;340;p27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595348" y="1137399"/>
            <a:ext cx="413121" cy="4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573099" y="2795025"/>
            <a:ext cx="774427" cy="77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573095" y="3593364"/>
            <a:ext cx="774407" cy="7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771625" y="3593364"/>
            <a:ext cx="774430" cy="77444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7"/>
          <p:cNvSpPr/>
          <p:nvPr/>
        </p:nvSpPr>
        <p:spPr>
          <a:xfrm>
            <a:off x="6684475" y="2773250"/>
            <a:ext cx="888600" cy="79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27"/>
          <p:cNvGrpSpPr/>
          <p:nvPr/>
        </p:nvGrpSpPr>
        <p:grpSpPr>
          <a:xfrm>
            <a:off x="4603037" y="4854648"/>
            <a:ext cx="1413856" cy="111237"/>
            <a:chOff x="196375" y="4787980"/>
            <a:chExt cx="2041375" cy="160609"/>
          </a:xfrm>
        </p:grpSpPr>
        <p:pic>
          <p:nvPicPr>
            <p:cNvPr id="346" name="Google Shape;346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6375" y="4800164"/>
              <a:ext cx="144248" cy="14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39200" y="4802750"/>
              <a:ext cx="174478" cy="143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7"/>
            <p:cNvPicPr preferRelativeResize="0"/>
            <p:nvPr/>
          </p:nvPicPr>
          <p:blipFill>
            <a:blip r:embed="rId23">
              <a:alphaModFix amt="85000"/>
            </a:blip>
            <a:stretch>
              <a:fillRect/>
            </a:stretch>
          </p:blipFill>
          <p:spPr>
            <a:xfrm>
              <a:off x="1625672" y="4787980"/>
              <a:ext cx="144249" cy="147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7"/>
            <p:cNvPicPr preferRelativeResize="0"/>
            <p:nvPr/>
          </p:nvPicPr>
          <p:blipFill rotWithShape="1">
            <a:blip r:embed="rId10">
              <a:alphaModFix/>
            </a:blip>
            <a:srcRect b="10" l="0" r="0" t="-10"/>
            <a:stretch/>
          </p:blipFill>
          <p:spPr>
            <a:xfrm>
              <a:off x="2093500" y="4802747"/>
              <a:ext cx="144250" cy="14327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0" name="Google Shape;350;p27"/>
          <p:cNvCxnSpPr/>
          <p:nvPr/>
        </p:nvCxnSpPr>
        <p:spPr>
          <a:xfrm>
            <a:off x="4468750" y="4836325"/>
            <a:ext cx="15843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1" name="Google Shape;351;p27"/>
          <p:cNvGrpSpPr/>
          <p:nvPr/>
        </p:nvGrpSpPr>
        <p:grpSpPr>
          <a:xfrm>
            <a:off x="5213598" y="4774778"/>
            <a:ext cx="192479" cy="192479"/>
            <a:chOff x="-2116150" y="11180775"/>
            <a:chExt cx="522900" cy="522900"/>
          </a:xfrm>
        </p:grpSpPr>
        <p:sp>
          <p:nvSpPr>
            <p:cNvPr id="352" name="Google Shape;352;p27"/>
            <p:cNvSpPr/>
            <p:nvPr/>
          </p:nvSpPr>
          <p:spPr>
            <a:xfrm>
              <a:off x="-2116150" y="11180775"/>
              <a:ext cx="522900" cy="522900"/>
            </a:xfrm>
            <a:prstGeom prst="flowChartConnector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" name="Google Shape;353;p27"/>
            <p:cNvCxnSpPr/>
            <p:nvPr/>
          </p:nvCxnSpPr>
          <p:spPr>
            <a:xfrm>
              <a:off x="-1858975" y="11299825"/>
              <a:ext cx="0" cy="290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27"/>
            <p:cNvCxnSpPr/>
            <p:nvPr/>
          </p:nvCxnSpPr>
          <p:spPr>
            <a:xfrm rot="10800000">
              <a:off x="-1993825" y="11445025"/>
              <a:ext cx="2667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ctrTitle"/>
          </p:nvPr>
        </p:nvSpPr>
        <p:spPr>
          <a:xfrm>
            <a:off x="1103175" y="1835700"/>
            <a:ext cx="2501400" cy="536100"/>
          </a:xfrm>
          <a:prstGeom prst="rect">
            <a:avLst/>
          </a:prstGeom>
          <a:gradFill>
            <a:gsLst>
              <a:gs pos="0">
                <a:srgbClr val="F2ADAA">
                  <a:alpha val="61960"/>
                </a:srgbClr>
              </a:gs>
              <a:gs pos="18000">
                <a:srgbClr val="F2ADAA">
                  <a:alpha val="61960"/>
                </a:srgbClr>
              </a:gs>
              <a:gs pos="100000">
                <a:srgbClr val="EA9999"/>
              </a:gs>
            </a:gsLst>
            <a:lin ang="5400012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1C2B55"/>
                </a:solidFill>
              </a:rPr>
              <a:t>TRY FREE - Phase 1</a:t>
            </a:r>
            <a:endParaRPr sz="1400">
              <a:solidFill>
                <a:srgbClr val="1C2B5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100">
                <a:solidFill>
                  <a:srgbClr val="EFEFE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 </a:t>
            </a:r>
            <a:r>
              <a:rPr b="0" lang="es" sz="1100">
                <a:solidFill>
                  <a:srgbClr val="EFEFE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TRY FREE</a:t>
            </a:r>
            <a:r>
              <a:rPr b="0" lang="es" sz="1100">
                <a:solidFill>
                  <a:srgbClr val="EFEFE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 - Giai đoạn 1</a:t>
            </a:r>
            <a:endParaRPr i="1" sz="1100">
              <a:solidFill>
                <a:srgbClr val="EFEFEF"/>
              </a:solidFill>
            </a:endParaRPr>
          </a:p>
        </p:txBody>
      </p:sp>
      <p:sp>
        <p:nvSpPr>
          <p:cNvPr id="360" name="Google Shape;360;p28"/>
          <p:cNvSpPr txBox="1"/>
          <p:nvPr/>
        </p:nvSpPr>
        <p:spPr>
          <a:xfrm>
            <a:off x="1374750" y="0"/>
            <a:ext cx="75963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1C2B55"/>
                </a:solidFill>
                <a:latin typeface="Livvic"/>
                <a:ea typeface="Livvic"/>
                <a:cs typeface="Livvic"/>
                <a:sym typeface="Livvic"/>
              </a:rPr>
              <a:t>COMMUNICATION TIMELINE</a:t>
            </a:r>
            <a:endParaRPr b="1" sz="25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999999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| THỜI GIAN TRIỂN KHAI</a:t>
            </a:r>
            <a:endParaRPr sz="2500">
              <a:solidFill>
                <a:srgbClr val="999999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361" name="Google Shape;361;p28"/>
          <p:cNvSpPr txBox="1"/>
          <p:nvPr>
            <p:ph type="ctrTitle"/>
          </p:nvPr>
        </p:nvSpPr>
        <p:spPr>
          <a:xfrm>
            <a:off x="1081275" y="3334300"/>
            <a:ext cx="2523300" cy="536100"/>
          </a:xfrm>
          <a:prstGeom prst="rect">
            <a:avLst/>
          </a:prstGeom>
          <a:gradFill>
            <a:gsLst>
              <a:gs pos="0">
                <a:srgbClr val="F2ADAA">
                  <a:alpha val="61960"/>
                </a:srgbClr>
              </a:gs>
              <a:gs pos="18000">
                <a:srgbClr val="F2ADAA">
                  <a:alpha val="61960"/>
                </a:srgbClr>
              </a:gs>
              <a:gs pos="100000">
                <a:srgbClr val="EA9999"/>
              </a:gs>
            </a:gsLst>
            <a:lin ang="5400012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1C2B55"/>
                </a:solidFill>
              </a:rPr>
              <a:t>REPORT</a:t>
            </a:r>
            <a:endParaRPr sz="1400">
              <a:solidFill>
                <a:srgbClr val="1C2B5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100">
                <a:solidFill>
                  <a:srgbClr val="EFEFE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BÁO CÁO</a:t>
            </a:r>
            <a:r>
              <a:rPr lang="es" sz="1100">
                <a:solidFill>
                  <a:schemeClr val="lt1"/>
                </a:solidFill>
              </a:rPr>
              <a:t> 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2" name="Google Shape;362;p28"/>
          <p:cNvSpPr/>
          <p:nvPr/>
        </p:nvSpPr>
        <p:spPr>
          <a:xfrm rot="5400000">
            <a:off x="186175" y="-186000"/>
            <a:ext cx="1245000" cy="1617000"/>
          </a:xfrm>
          <a:prstGeom prst="rtTriangle">
            <a:avLst/>
          </a:prstGeom>
          <a:gradFill>
            <a:gsLst>
              <a:gs pos="0">
                <a:srgbClr val="F2ADAA">
                  <a:alpha val="61960"/>
                </a:srgbClr>
              </a:gs>
              <a:gs pos="18000">
                <a:srgbClr val="F2ADAA">
                  <a:alpha val="61960"/>
                </a:srgbClr>
              </a:gs>
              <a:gs pos="100000">
                <a:srgbClr val="EA999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8"/>
          <p:cNvSpPr txBox="1"/>
          <p:nvPr>
            <p:ph type="ctrTitle"/>
          </p:nvPr>
        </p:nvSpPr>
        <p:spPr>
          <a:xfrm>
            <a:off x="4466175" y="1481250"/>
            <a:ext cx="3326400" cy="1245000"/>
          </a:xfrm>
          <a:prstGeom prst="rect">
            <a:avLst/>
          </a:prstGeom>
          <a:solidFill>
            <a:srgbClr val="F2ADAA">
              <a:alpha val="61799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CC0000"/>
                </a:solidFill>
              </a:rPr>
              <a:t>11:00 AM           09. 03. 2022</a:t>
            </a:r>
            <a:endParaRPr sz="1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CC0000"/>
                </a:solidFill>
              </a:rPr>
              <a:t>10:30 AM           09. 03. 2022</a:t>
            </a:r>
            <a:endParaRPr sz="1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CC0000"/>
                </a:solidFill>
              </a:rPr>
              <a:t>09. 03. 2022  -  12. 03. 2022</a:t>
            </a:r>
            <a:endParaRPr sz="1400">
              <a:solidFill>
                <a:srgbClr val="CC0000"/>
              </a:solidFill>
            </a:endParaRPr>
          </a:p>
        </p:txBody>
      </p:sp>
      <p:sp>
        <p:nvSpPr>
          <p:cNvPr id="364" name="Google Shape;364;p28"/>
          <p:cNvSpPr txBox="1"/>
          <p:nvPr>
            <p:ph type="ctrTitle"/>
          </p:nvPr>
        </p:nvSpPr>
        <p:spPr>
          <a:xfrm>
            <a:off x="3604575" y="2979850"/>
            <a:ext cx="4188000" cy="1245000"/>
          </a:xfrm>
          <a:prstGeom prst="rect">
            <a:avLst/>
          </a:prstGeom>
          <a:solidFill>
            <a:srgbClr val="F2ADAA">
              <a:alpha val="61799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CC0000"/>
                </a:solidFill>
              </a:rPr>
              <a:t>21. 04. 2022</a:t>
            </a:r>
            <a:endParaRPr sz="1400">
              <a:solidFill>
                <a:srgbClr val="CC0000"/>
              </a:solidFill>
            </a:endParaRPr>
          </a:p>
        </p:txBody>
      </p:sp>
      <p:sp>
        <p:nvSpPr>
          <p:cNvPr id="365" name="Google Shape;365;p28"/>
          <p:cNvSpPr txBox="1"/>
          <p:nvPr>
            <p:ph idx="4294967295" type="title"/>
          </p:nvPr>
        </p:nvSpPr>
        <p:spPr>
          <a:xfrm>
            <a:off x="175" y="0"/>
            <a:ext cx="16170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1C2B55"/>
                </a:solidFill>
              </a:rPr>
              <a:t>B</a:t>
            </a:r>
            <a:r>
              <a:rPr lang="es" sz="5000">
                <a:solidFill>
                  <a:srgbClr val="1C2B55"/>
                </a:solidFill>
              </a:rPr>
              <a:t>.</a:t>
            </a:r>
            <a:endParaRPr sz="5000">
              <a:solidFill>
                <a:srgbClr val="1C2B55"/>
              </a:solidFill>
            </a:endParaRPr>
          </a:p>
        </p:txBody>
      </p:sp>
      <p:sp>
        <p:nvSpPr>
          <p:cNvPr id="366" name="Google Shape;366;p28"/>
          <p:cNvSpPr txBox="1"/>
          <p:nvPr>
            <p:ph type="ctrTitle"/>
          </p:nvPr>
        </p:nvSpPr>
        <p:spPr>
          <a:xfrm>
            <a:off x="3604575" y="1481250"/>
            <a:ext cx="861600" cy="1245000"/>
          </a:xfrm>
          <a:prstGeom prst="rect">
            <a:avLst/>
          </a:prstGeom>
          <a:solidFill>
            <a:srgbClr val="F2ADAA">
              <a:alpha val="61799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1C2B55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On air</a:t>
            </a:r>
            <a:r>
              <a:rPr b="0" lang="es" sz="1200">
                <a:solidFill>
                  <a:srgbClr val="000000"/>
                </a:solidFill>
              </a:rPr>
              <a:t> </a:t>
            </a:r>
            <a:r>
              <a:rPr b="0" lang="es" sz="1300">
                <a:solidFill>
                  <a:srgbClr val="000000"/>
                </a:solidFill>
              </a:rPr>
              <a:t>  </a:t>
            </a:r>
            <a:r>
              <a:rPr lang="es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1C2B55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Remind</a:t>
            </a:r>
            <a:r>
              <a:rPr b="0" lang="es" sz="1200">
                <a:solidFill>
                  <a:srgbClr val="000000"/>
                </a:solidFill>
              </a:rPr>
              <a:t> </a:t>
            </a:r>
            <a:r>
              <a:rPr b="0" lang="es" sz="1300">
                <a:solidFill>
                  <a:srgbClr val="000000"/>
                </a:solidFill>
              </a:rPr>
              <a:t>  </a:t>
            </a:r>
            <a:endParaRPr b="0"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1C2B55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Duration</a:t>
            </a:r>
            <a:endParaRPr sz="13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ADAA">
            <a:alpha val="61799"/>
          </a:srgbClr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"/>
          <p:cNvSpPr txBox="1"/>
          <p:nvPr>
            <p:ph idx="1" type="subTitle"/>
          </p:nvPr>
        </p:nvSpPr>
        <p:spPr>
          <a:xfrm>
            <a:off x="1206150" y="2113200"/>
            <a:ext cx="67317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6000">
                <a:solidFill>
                  <a:srgbClr val="1C2B55"/>
                </a:solidFill>
                <a:latin typeface="Livvic Black"/>
                <a:ea typeface="Livvic Black"/>
                <a:cs typeface="Livvic Black"/>
                <a:sym typeface="Livvic Black"/>
              </a:rPr>
              <a:t>THANK YOU</a:t>
            </a:r>
            <a:endParaRPr sz="6000">
              <a:solidFill>
                <a:srgbClr val="1C2B55"/>
              </a:solidFill>
              <a:latin typeface="Livvic Black"/>
              <a:ea typeface="Livvic Black"/>
              <a:cs typeface="Livvic Black"/>
              <a:sym typeface="Livvic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